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6" r:id="rId5"/>
  </p:sldIdLst>
  <p:sldSz cx="329184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3E1"/>
    <a:srgbClr val="C8E7C1"/>
    <a:srgbClr val="567D46"/>
    <a:srgbClr val="87CEEB"/>
    <a:srgbClr val="80A0D8"/>
    <a:srgbClr val="0B3D91"/>
    <a:srgbClr val="BF1111"/>
    <a:srgbClr val="2525F7"/>
    <a:srgbClr val="E2582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BF52DB-0BE2-4681-B4FA-B9F532B29F4B}" v="1872" dt="2023-01-26T01:00:46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35" y="-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dreck Acquissa" userId="2c0a51b5-c593-469c-ad77-d17122690429" providerId="ADAL" clId="{541638E5-EF99-4D47-9333-69931FB30F9E}"/>
    <pc:docChg chg="undo custSel addSld modSld">
      <pc:chgData name="Jedreck Acquissa" userId="2c0a51b5-c593-469c-ad77-d17122690429" providerId="ADAL" clId="{541638E5-EF99-4D47-9333-69931FB30F9E}" dt="2022-12-01T19:59:02.573" v="296" actId="1076"/>
      <pc:docMkLst>
        <pc:docMk/>
      </pc:docMkLst>
      <pc:sldChg chg="addSp delSp modSp add">
        <pc:chgData name="Jedreck Acquissa" userId="2c0a51b5-c593-469c-ad77-d17122690429" providerId="ADAL" clId="{541638E5-EF99-4D47-9333-69931FB30F9E}" dt="2022-12-01T19:59:02.573" v="296" actId="1076"/>
        <pc:sldMkLst>
          <pc:docMk/>
          <pc:sldMk cId="3755829205" sldId="256"/>
        </pc:sldMkLst>
        <pc:spChg chg="del">
          <ac:chgData name="Jedreck Acquissa" userId="2c0a51b5-c593-469c-ad77-d17122690429" providerId="ADAL" clId="{541638E5-EF99-4D47-9333-69931FB30F9E}" dt="2022-12-01T18:58:30.648" v="1" actId="478"/>
          <ac:spMkLst>
            <pc:docMk/>
            <pc:sldMk cId="3755829205" sldId="256"/>
            <ac:spMk id="2" creationId="{BE5EBB44-EC78-424E-9460-4B44274CF3FB}"/>
          </ac:spMkLst>
        </pc:spChg>
        <pc:spChg chg="del">
          <ac:chgData name="Jedreck Acquissa" userId="2c0a51b5-c593-469c-ad77-d17122690429" providerId="ADAL" clId="{541638E5-EF99-4D47-9333-69931FB30F9E}" dt="2022-12-01T18:58:32.369" v="2" actId="478"/>
          <ac:spMkLst>
            <pc:docMk/>
            <pc:sldMk cId="3755829205" sldId="256"/>
            <ac:spMk id="3" creationId="{7DF91AA2-7188-4BE9-B7C2-734C8DDC4589}"/>
          </ac:spMkLst>
        </pc:spChg>
        <pc:spChg chg="add del mod">
          <ac:chgData name="Jedreck Acquissa" userId="2c0a51b5-c593-469c-ad77-d17122690429" providerId="ADAL" clId="{541638E5-EF99-4D47-9333-69931FB30F9E}" dt="2022-12-01T18:58:54.343" v="5"/>
          <ac:spMkLst>
            <pc:docMk/>
            <pc:sldMk cId="3755829205" sldId="256"/>
            <ac:spMk id="4" creationId="{64663AD3-D9BB-46B2-B83A-2414ED6625B6}"/>
          </ac:spMkLst>
        </pc:spChg>
        <pc:spChg chg="add del mod">
          <ac:chgData name="Jedreck Acquissa" userId="2c0a51b5-c593-469c-ad77-d17122690429" providerId="ADAL" clId="{541638E5-EF99-4D47-9333-69931FB30F9E}" dt="2022-12-01T19:01:11.129" v="11"/>
          <ac:spMkLst>
            <pc:docMk/>
            <pc:sldMk cId="3755829205" sldId="256"/>
            <ac:spMk id="5" creationId="{0218648C-7551-4A5C-891D-B90385DD05A1}"/>
          </ac:spMkLst>
        </pc:spChg>
        <pc:spChg chg="add del mod">
          <ac:chgData name="Jedreck Acquissa" userId="2c0a51b5-c593-469c-ad77-d17122690429" providerId="ADAL" clId="{541638E5-EF99-4D47-9333-69931FB30F9E}" dt="2022-12-01T19:02:08.936" v="18" actId="208"/>
          <ac:spMkLst>
            <pc:docMk/>
            <pc:sldMk cId="3755829205" sldId="256"/>
            <ac:spMk id="6" creationId="{3DE6B83C-DD17-4127-A4B2-96AA0CAD95A3}"/>
          </ac:spMkLst>
        </pc:spChg>
        <pc:spChg chg="add mod">
          <ac:chgData name="Jedreck Acquissa" userId="2c0a51b5-c593-469c-ad77-d17122690429" providerId="ADAL" clId="{541638E5-EF99-4D47-9333-69931FB30F9E}" dt="2022-12-01T19:11:33.665" v="81" actId="164"/>
          <ac:spMkLst>
            <pc:docMk/>
            <pc:sldMk cId="3755829205" sldId="256"/>
            <ac:spMk id="7" creationId="{35F631DE-96D1-46B1-8562-CF2991354145}"/>
          </ac:spMkLst>
        </pc:spChg>
        <pc:spChg chg="add mod">
          <ac:chgData name="Jedreck Acquissa" userId="2c0a51b5-c593-469c-ad77-d17122690429" providerId="ADAL" clId="{541638E5-EF99-4D47-9333-69931FB30F9E}" dt="2022-12-01T19:11:33.665" v="81" actId="164"/>
          <ac:spMkLst>
            <pc:docMk/>
            <pc:sldMk cId="3755829205" sldId="256"/>
            <ac:spMk id="8" creationId="{1426674A-309C-4E45-95AA-4DE97E750F80}"/>
          </ac:spMkLst>
        </pc:spChg>
        <pc:spChg chg="add mod">
          <ac:chgData name="Jedreck Acquissa" userId="2c0a51b5-c593-469c-ad77-d17122690429" providerId="ADAL" clId="{541638E5-EF99-4D47-9333-69931FB30F9E}" dt="2022-12-01T19:07:21.730" v="51" actId="164"/>
          <ac:spMkLst>
            <pc:docMk/>
            <pc:sldMk cId="3755829205" sldId="256"/>
            <ac:spMk id="9" creationId="{D502F69A-FD73-4B5C-939E-B98AB501A44F}"/>
          </ac:spMkLst>
        </pc:spChg>
        <pc:spChg chg="add mod">
          <ac:chgData name="Jedreck Acquissa" userId="2c0a51b5-c593-469c-ad77-d17122690429" providerId="ADAL" clId="{541638E5-EF99-4D47-9333-69931FB30F9E}" dt="2022-12-01T19:07:21.730" v="51" actId="164"/>
          <ac:spMkLst>
            <pc:docMk/>
            <pc:sldMk cId="3755829205" sldId="256"/>
            <ac:spMk id="10" creationId="{8982F4A8-5B1A-4A5E-A801-2ACD516BE90F}"/>
          </ac:spMkLst>
        </pc:spChg>
        <pc:spChg chg="add mod">
          <ac:chgData name="Jedreck Acquissa" userId="2c0a51b5-c593-469c-ad77-d17122690429" providerId="ADAL" clId="{541638E5-EF99-4D47-9333-69931FB30F9E}" dt="2022-12-01T19:51:23.526" v="258" actId="255"/>
          <ac:spMkLst>
            <pc:docMk/>
            <pc:sldMk cId="3755829205" sldId="256"/>
            <ac:spMk id="32" creationId="{A2E8ED15-D68C-4510-8765-C59D32DCDD5B}"/>
          </ac:spMkLst>
        </pc:spChg>
        <pc:spChg chg="add mod ord topLvl">
          <ac:chgData name="Jedreck Acquissa" userId="2c0a51b5-c593-469c-ad77-d17122690429" providerId="ADAL" clId="{541638E5-EF99-4D47-9333-69931FB30F9E}" dt="2022-12-01T19:58:35.860" v="294" actId="164"/>
          <ac:spMkLst>
            <pc:docMk/>
            <pc:sldMk cId="3755829205" sldId="256"/>
            <ac:spMk id="33" creationId="{645B56ED-0495-4A79-8C05-DECF538EB6FD}"/>
          </ac:spMkLst>
        </pc:spChg>
        <pc:spChg chg="add mod">
          <ac:chgData name="Jedreck Acquissa" userId="2c0a51b5-c593-469c-ad77-d17122690429" providerId="ADAL" clId="{541638E5-EF99-4D47-9333-69931FB30F9E}" dt="2022-12-01T19:58:49.166" v="295" actId="1076"/>
          <ac:spMkLst>
            <pc:docMk/>
            <pc:sldMk cId="3755829205" sldId="256"/>
            <ac:spMk id="34" creationId="{3C627CA9-6C45-4882-B87C-F28A7E85A0DC}"/>
          </ac:spMkLst>
        </pc:spChg>
        <pc:spChg chg="add del mod">
          <ac:chgData name="Jedreck Acquissa" userId="2c0a51b5-c593-469c-ad77-d17122690429" providerId="ADAL" clId="{541638E5-EF99-4D47-9333-69931FB30F9E}" dt="2022-12-01T19:23:32.267" v="107" actId="478"/>
          <ac:spMkLst>
            <pc:docMk/>
            <pc:sldMk cId="3755829205" sldId="256"/>
            <ac:spMk id="35" creationId="{5B0A4351-34C0-4B83-81B9-57A080B49999}"/>
          </ac:spMkLst>
        </pc:spChg>
        <pc:spChg chg="add mod topLvl">
          <ac:chgData name="Jedreck Acquissa" userId="2c0a51b5-c593-469c-ad77-d17122690429" providerId="ADAL" clId="{541638E5-EF99-4D47-9333-69931FB30F9E}" dt="2022-12-01T19:57:06.760" v="286" actId="165"/>
          <ac:spMkLst>
            <pc:docMk/>
            <pc:sldMk cId="3755829205" sldId="256"/>
            <ac:spMk id="36" creationId="{5390307D-EA68-4032-A600-6726DB706F57}"/>
          </ac:spMkLst>
        </pc:spChg>
        <pc:spChg chg="add mod">
          <ac:chgData name="Jedreck Acquissa" userId="2c0a51b5-c593-469c-ad77-d17122690429" providerId="ADAL" clId="{541638E5-EF99-4D47-9333-69931FB30F9E}" dt="2022-12-01T19:45:51.627" v="222" actId="164"/>
          <ac:spMkLst>
            <pc:docMk/>
            <pc:sldMk cId="3755829205" sldId="256"/>
            <ac:spMk id="37" creationId="{D58685E9-939F-418E-9707-002949BFABB9}"/>
          </ac:spMkLst>
        </pc:spChg>
        <pc:spChg chg="add mod topLvl">
          <ac:chgData name="Jedreck Acquissa" userId="2c0a51b5-c593-469c-ad77-d17122690429" providerId="ADAL" clId="{541638E5-EF99-4D47-9333-69931FB30F9E}" dt="2022-12-01T19:57:06.760" v="286" actId="165"/>
          <ac:spMkLst>
            <pc:docMk/>
            <pc:sldMk cId="3755829205" sldId="256"/>
            <ac:spMk id="38" creationId="{8132171E-C16C-4619-A343-4DE00039759E}"/>
          </ac:spMkLst>
        </pc:spChg>
        <pc:spChg chg="add del">
          <ac:chgData name="Jedreck Acquissa" userId="2c0a51b5-c593-469c-ad77-d17122690429" providerId="ADAL" clId="{541638E5-EF99-4D47-9333-69931FB30F9E}" dt="2022-12-01T19:34:13.441" v="157"/>
          <ac:spMkLst>
            <pc:docMk/>
            <pc:sldMk cId="3755829205" sldId="256"/>
            <ac:spMk id="39" creationId="{889753B2-AB75-4BDA-9C53-C1DE5C123C03}"/>
          </ac:spMkLst>
        </pc:spChg>
        <pc:spChg chg="add mod topLvl">
          <ac:chgData name="Jedreck Acquissa" userId="2c0a51b5-c593-469c-ad77-d17122690429" providerId="ADAL" clId="{541638E5-EF99-4D47-9333-69931FB30F9E}" dt="2022-12-01T19:57:06.760" v="286" actId="165"/>
          <ac:spMkLst>
            <pc:docMk/>
            <pc:sldMk cId="3755829205" sldId="256"/>
            <ac:spMk id="40" creationId="{274661A2-722D-4D54-BEAE-666496ACEDC6}"/>
          </ac:spMkLst>
        </pc:spChg>
        <pc:spChg chg="add mod">
          <ac:chgData name="Jedreck Acquissa" userId="2c0a51b5-c593-469c-ad77-d17122690429" providerId="ADAL" clId="{541638E5-EF99-4D47-9333-69931FB30F9E}" dt="2022-12-01T19:51:23.526" v="258" actId="255"/>
          <ac:spMkLst>
            <pc:docMk/>
            <pc:sldMk cId="3755829205" sldId="256"/>
            <ac:spMk id="44" creationId="{B004E3E9-2365-4C4C-AD63-A1B9132FB4AF}"/>
          </ac:spMkLst>
        </pc:spChg>
        <pc:spChg chg="add mod">
          <ac:chgData name="Jedreck Acquissa" userId="2c0a51b5-c593-469c-ad77-d17122690429" providerId="ADAL" clId="{541638E5-EF99-4D47-9333-69931FB30F9E}" dt="2022-12-01T19:51:23.526" v="258" actId="255"/>
          <ac:spMkLst>
            <pc:docMk/>
            <pc:sldMk cId="3755829205" sldId="256"/>
            <ac:spMk id="45" creationId="{3DBD3380-ABB5-4BE5-902A-63A1C3AC392F}"/>
          </ac:spMkLst>
        </pc:spChg>
        <pc:spChg chg="add del mod">
          <ac:chgData name="Jedreck Acquissa" userId="2c0a51b5-c593-469c-ad77-d17122690429" providerId="ADAL" clId="{541638E5-EF99-4D47-9333-69931FB30F9E}" dt="2022-12-01T19:49:06.414" v="243" actId="478"/>
          <ac:spMkLst>
            <pc:docMk/>
            <pc:sldMk cId="3755829205" sldId="256"/>
            <ac:spMk id="48" creationId="{A85E940F-D5C0-4F67-9860-9650459A7E6B}"/>
          </ac:spMkLst>
        </pc:spChg>
        <pc:spChg chg="add mod ord topLvl">
          <ac:chgData name="Jedreck Acquissa" userId="2c0a51b5-c593-469c-ad77-d17122690429" providerId="ADAL" clId="{541638E5-EF99-4D47-9333-69931FB30F9E}" dt="2022-12-01T19:57:45.125" v="290" actId="164"/>
          <ac:spMkLst>
            <pc:docMk/>
            <pc:sldMk cId="3755829205" sldId="256"/>
            <ac:spMk id="49" creationId="{70ECD734-53FF-4651-AC02-01A49CC96B0B}"/>
          </ac:spMkLst>
        </pc:spChg>
        <pc:grpChg chg="add mod">
          <ac:chgData name="Jedreck Acquissa" userId="2c0a51b5-c593-469c-ad77-d17122690429" providerId="ADAL" clId="{541638E5-EF99-4D47-9333-69931FB30F9E}" dt="2022-12-01T19:11:33.665" v="81" actId="164"/>
          <ac:grpSpMkLst>
            <pc:docMk/>
            <pc:sldMk cId="3755829205" sldId="256"/>
            <ac:grpSpMk id="11" creationId="{839B5038-EA26-4458-A183-6A26E23FC172}"/>
          </ac:grpSpMkLst>
        </pc:grpChg>
        <pc:grpChg chg="add mod">
          <ac:chgData name="Jedreck Acquissa" userId="2c0a51b5-c593-469c-ad77-d17122690429" providerId="ADAL" clId="{541638E5-EF99-4D47-9333-69931FB30F9E}" dt="2022-12-01T19:11:33.665" v="81" actId="164"/>
          <ac:grpSpMkLst>
            <pc:docMk/>
            <pc:sldMk cId="3755829205" sldId="256"/>
            <ac:grpSpMk id="12" creationId="{B2A5A37F-1962-4514-8866-690C3E40B84E}"/>
          </ac:grpSpMkLst>
        </pc:grpChg>
        <pc:grpChg chg="add mod">
          <ac:chgData name="Jedreck Acquissa" userId="2c0a51b5-c593-469c-ad77-d17122690429" providerId="ADAL" clId="{541638E5-EF99-4D47-9333-69931FB30F9E}" dt="2022-12-01T19:11:33.665" v="81" actId="164"/>
          <ac:grpSpMkLst>
            <pc:docMk/>
            <pc:sldMk cId="3755829205" sldId="256"/>
            <ac:grpSpMk id="15" creationId="{9BF531E9-80C2-4AE0-A61F-93F4FCF51C55}"/>
          </ac:grpSpMkLst>
        </pc:grpChg>
        <pc:grpChg chg="add del mod">
          <ac:chgData name="Jedreck Acquissa" userId="2c0a51b5-c593-469c-ad77-d17122690429" providerId="ADAL" clId="{541638E5-EF99-4D47-9333-69931FB30F9E}" dt="2022-12-01T19:08:25.483" v="64"/>
          <ac:grpSpMkLst>
            <pc:docMk/>
            <pc:sldMk cId="3755829205" sldId="256"/>
            <ac:grpSpMk id="18" creationId="{5647B71B-C95A-4BDE-AA4C-FD7F971D0E63}"/>
          </ac:grpSpMkLst>
        </pc:grpChg>
        <pc:grpChg chg="add mod">
          <ac:chgData name="Jedreck Acquissa" userId="2c0a51b5-c593-469c-ad77-d17122690429" providerId="ADAL" clId="{541638E5-EF99-4D47-9333-69931FB30F9E}" dt="2022-12-01T19:11:33.665" v="81" actId="164"/>
          <ac:grpSpMkLst>
            <pc:docMk/>
            <pc:sldMk cId="3755829205" sldId="256"/>
            <ac:grpSpMk id="21" creationId="{1A5FEEC5-4785-4380-987C-7246B5F1CF22}"/>
          </ac:grpSpMkLst>
        </pc:grpChg>
        <pc:grpChg chg="add mod">
          <ac:chgData name="Jedreck Acquissa" userId="2c0a51b5-c593-469c-ad77-d17122690429" providerId="ADAL" clId="{541638E5-EF99-4D47-9333-69931FB30F9E}" dt="2022-12-01T19:11:33.665" v="81" actId="164"/>
          <ac:grpSpMkLst>
            <pc:docMk/>
            <pc:sldMk cId="3755829205" sldId="256"/>
            <ac:grpSpMk id="24" creationId="{74FAC09F-8A37-4C86-AD43-EE55FE2CF024}"/>
          </ac:grpSpMkLst>
        </pc:grpChg>
        <pc:grpChg chg="add del mod">
          <ac:chgData name="Jedreck Acquissa" userId="2c0a51b5-c593-469c-ad77-d17122690429" providerId="ADAL" clId="{541638E5-EF99-4D47-9333-69931FB30F9E}" dt="2022-12-01T19:09:04.577" v="71" actId="478"/>
          <ac:grpSpMkLst>
            <pc:docMk/>
            <pc:sldMk cId="3755829205" sldId="256"/>
            <ac:grpSpMk id="27" creationId="{D30B03AA-6DBF-4468-84CC-9C9969B63754}"/>
          </ac:grpSpMkLst>
        </pc:grpChg>
        <pc:grpChg chg="add mod">
          <ac:chgData name="Jedreck Acquissa" userId="2c0a51b5-c593-469c-ad77-d17122690429" providerId="ADAL" clId="{541638E5-EF99-4D47-9333-69931FB30F9E}" dt="2022-12-01T19:09:46.812" v="74" actId="164"/>
          <ac:grpSpMkLst>
            <pc:docMk/>
            <pc:sldMk cId="3755829205" sldId="256"/>
            <ac:grpSpMk id="30" creationId="{007C8E06-BF5E-42E0-BE6A-A4E5610DA01A}"/>
          </ac:grpSpMkLst>
        </pc:grpChg>
        <pc:grpChg chg="add mod">
          <ac:chgData name="Jedreck Acquissa" userId="2c0a51b5-c593-469c-ad77-d17122690429" providerId="ADAL" clId="{541638E5-EF99-4D47-9333-69931FB30F9E}" dt="2022-12-01T19:54:54.580" v="274" actId="1076"/>
          <ac:grpSpMkLst>
            <pc:docMk/>
            <pc:sldMk cId="3755829205" sldId="256"/>
            <ac:grpSpMk id="31" creationId="{3E41D769-E9F9-4483-86C8-8832C1F1B203}"/>
          </ac:grpSpMkLst>
        </pc:grpChg>
        <pc:grpChg chg="add del mod topLvl">
          <ac:chgData name="Jedreck Acquissa" userId="2c0a51b5-c593-469c-ad77-d17122690429" providerId="ADAL" clId="{541638E5-EF99-4D47-9333-69931FB30F9E}" dt="2022-12-01T19:57:45.125" v="290" actId="164"/>
          <ac:grpSpMkLst>
            <pc:docMk/>
            <pc:sldMk cId="3755829205" sldId="256"/>
            <ac:grpSpMk id="41" creationId="{2D730313-3500-4D8E-ACCB-AB644209EAD1}"/>
          </ac:grpSpMkLst>
        </pc:grpChg>
        <pc:grpChg chg="add mod topLvl">
          <ac:chgData name="Jedreck Acquissa" userId="2c0a51b5-c593-469c-ad77-d17122690429" providerId="ADAL" clId="{541638E5-EF99-4D47-9333-69931FB30F9E}" dt="2022-12-01T19:56:48.140" v="283" actId="165"/>
          <ac:grpSpMkLst>
            <pc:docMk/>
            <pc:sldMk cId="3755829205" sldId="256"/>
            <ac:grpSpMk id="46" creationId="{B97BCB75-CF21-477D-A339-FD32C893EE56}"/>
          </ac:grpSpMkLst>
        </pc:grpChg>
        <pc:grpChg chg="add mod topLvl">
          <ac:chgData name="Jedreck Acquissa" userId="2c0a51b5-c593-469c-ad77-d17122690429" providerId="ADAL" clId="{541638E5-EF99-4D47-9333-69931FB30F9E}" dt="2022-12-01T19:58:35.860" v="294" actId="164"/>
          <ac:grpSpMkLst>
            <pc:docMk/>
            <pc:sldMk cId="3755829205" sldId="256"/>
            <ac:grpSpMk id="47" creationId="{62A505C2-F586-462E-900A-0D1B47FED100}"/>
          </ac:grpSpMkLst>
        </pc:grpChg>
        <pc:grpChg chg="add del mod ord topLvl">
          <ac:chgData name="Jedreck Acquissa" userId="2c0a51b5-c593-469c-ad77-d17122690429" providerId="ADAL" clId="{541638E5-EF99-4D47-9333-69931FB30F9E}" dt="2022-12-01T19:57:15.733" v="289" actId="165"/>
          <ac:grpSpMkLst>
            <pc:docMk/>
            <pc:sldMk cId="3755829205" sldId="256"/>
            <ac:grpSpMk id="50" creationId="{CC53892C-53E9-410E-9457-8CCFD3795CF5}"/>
          </ac:grpSpMkLst>
        </pc:grpChg>
        <pc:grpChg chg="add del mod">
          <ac:chgData name="Jedreck Acquissa" userId="2c0a51b5-c593-469c-ad77-d17122690429" providerId="ADAL" clId="{541638E5-EF99-4D47-9333-69931FB30F9E}" dt="2022-12-01T19:56:48.140" v="283" actId="165"/>
          <ac:grpSpMkLst>
            <pc:docMk/>
            <pc:sldMk cId="3755829205" sldId="256"/>
            <ac:grpSpMk id="51" creationId="{FB2FBFCB-7744-4D5E-AEBC-B1C178E662E8}"/>
          </ac:grpSpMkLst>
        </pc:grpChg>
        <pc:grpChg chg="add mod">
          <ac:chgData name="Jedreck Acquissa" userId="2c0a51b5-c593-469c-ad77-d17122690429" providerId="ADAL" clId="{541638E5-EF99-4D47-9333-69931FB30F9E}" dt="2022-12-01T19:58:12.389" v="292" actId="1076"/>
          <ac:grpSpMkLst>
            <pc:docMk/>
            <pc:sldMk cId="3755829205" sldId="256"/>
            <ac:grpSpMk id="52" creationId="{94BEA864-C766-432A-81AE-45106C2D5863}"/>
          </ac:grpSpMkLst>
        </pc:grpChg>
        <pc:grpChg chg="add mod">
          <ac:chgData name="Jedreck Acquissa" userId="2c0a51b5-c593-469c-ad77-d17122690429" providerId="ADAL" clId="{541638E5-EF99-4D47-9333-69931FB30F9E}" dt="2022-12-01T19:59:02.573" v="296" actId="1076"/>
          <ac:grpSpMkLst>
            <pc:docMk/>
            <pc:sldMk cId="3755829205" sldId="256"/>
            <ac:grpSpMk id="53" creationId="{3B752A2F-A7DD-4582-8D88-E6F0A2834E35}"/>
          </ac:grpSpMkLst>
        </pc:grpChg>
        <pc:cxnChg chg="add del mod">
          <ac:chgData name="Jedreck Acquissa" userId="2c0a51b5-c593-469c-ad77-d17122690429" providerId="ADAL" clId="{541638E5-EF99-4D47-9333-69931FB30F9E}" dt="2022-12-01T19:42:42.276" v="191" actId="478"/>
          <ac:cxnSpMkLst>
            <pc:docMk/>
            <pc:sldMk cId="3755829205" sldId="256"/>
            <ac:cxnSpMk id="43" creationId="{66A02B55-C5B6-4648-AA84-D3166EBAFD66}"/>
          </ac:cxnSpMkLst>
        </pc:cxnChg>
      </pc:sldChg>
    </pc:docChg>
  </pc:docChgLst>
  <pc:docChgLst>
    <pc:chgData name="Jedreck Acquissa" userId="2c0a51b5-c593-469c-ad77-d17122690429" providerId="ADAL" clId="{F9B74067-8D6F-4699-8E86-06D9DCAFC5E9}"/>
    <pc:docChg chg="undo redo custSel modSld modMainMaster">
      <pc:chgData name="Jedreck Acquissa" userId="2c0a51b5-c593-469c-ad77-d17122690429" providerId="ADAL" clId="{F9B74067-8D6F-4699-8E86-06D9DCAFC5E9}" dt="2022-12-02T18:07:30.078" v="1659" actId="20577"/>
      <pc:docMkLst>
        <pc:docMk/>
      </pc:docMkLst>
      <pc:sldChg chg="addSp delSp modSp mod setBg">
        <pc:chgData name="Jedreck Acquissa" userId="2c0a51b5-c593-469c-ad77-d17122690429" providerId="ADAL" clId="{F9B74067-8D6F-4699-8E86-06D9DCAFC5E9}" dt="2022-12-02T18:07:30.078" v="1659" actId="20577"/>
        <pc:sldMkLst>
          <pc:docMk/>
          <pc:sldMk cId="3755829205" sldId="256"/>
        </pc:sldMkLst>
        <pc:spChg chg="add del mod ord">
          <ac:chgData name="Jedreck Acquissa" userId="2c0a51b5-c593-469c-ad77-d17122690429" providerId="ADAL" clId="{F9B74067-8D6F-4699-8E86-06D9DCAFC5E9}" dt="2022-12-01T21:49:11.035" v="18" actId="478"/>
          <ac:spMkLst>
            <pc:docMk/>
            <pc:sldMk cId="3755829205" sldId="256"/>
            <ac:spMk id="2" creationId="{40E0199D-0AAA-C174-A6A8-C1110472F446}"/>
          </ac:spMkLst>
        </pc:spChg>
        <pc:spChg chg="mod">
          <ac:chgData name="Jedreck Acquissa" userId="2c0a51b5-c593-469c-ad77-d17122690429" providerId="ADAL" clId="{F9B74067-8D6F-4699-8E86-06D9DCAFC5E9}" dt="2022-12-02T17:51:41.659" v="1560" actId="2711"/>
          <ac:spMkLst>
            <pc:docMk/>
            <pc:sldMk cId="3755829205" sldId="256"/>
            <ac:spMk id="2" creationId="{F28B172A-D22D-E4DC-DAF4-C517C4AFF435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4" creationId="{8BA76272-C3D8-CB95-D24D-25275A8FF3DA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5" creationId="{2996141E-104D-0D56-9E8C-46BA9C49B021}"/>
          </ac:spMkLst>
        </pc:spChg>
        <pc:spChg chg="mod">
          <ac:chgData name="Jedreck Acquissa" userId="2c0a51b5-c593-469c-ad77-d17122690429" providerId="ADAL" clId="{F9B74067-8D6F-4699-8E86-06D9DCAFC5E9}" dt="2022-12-02T17:51:41.659" v="1560" actId="2711"/>
          <ac:spMkLst>
            <pc:docMk/>
            <pc:sldMk cId="3755829205" sldId="256"/>
            <ac:spMk id="6" creationId="{3DE6B83C-DD17-4127-A4B2-96AA0CAD95A3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7" creationId="{35F631DE-96D1-46B1-8562-CF2991354145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8" creationId="{1426674A-309C-4E45-95AA-4DE97E750F80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9" creationId="{D502F69A-FD73-4B5C-939E-B98AB501A44F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0" creationId="{8982F4A8-5B1A-4A5E-A801-2ACD516BE90F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3" creationId="{8B415D67-609F-46F2-80B9-D54EE2B115D6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4" creationId="{455780C5-D059-464D-AE78-080B0F923E18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6" creationId="{D9C9D895-920B-4C94-9070-B3E3840DE83C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7" creationId="{3CFFAF0E-1AE5-4979-8FFA-6DFD4E320283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8" creationId="{D9E8C3E1-EC91-480A-5B18-876C5A31139F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22" creationId="{17A2FFE5-31C6-4CD2-8B83-E9E0195EF82E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23" creationId="{33D62F25-2494-46BD-A4AD-D904F3F2F077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25" creationId="{F59A008E-07B0-4FE1-BD64-DFAC82C4DCF2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26" creationId="{0277797C-0B4F-4086-9DFA-C96D7A6078BE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27" creationId="{473428B1-0A8C-3442-9E6B-6E97125A2CA9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28" creationId="{7B0F08F9-D3AE-8711-824C-F902EB35C6C9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29" creationId="{FF9C6AD7-7148-B218-FF78-FF978F2E69DF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32" creationId="{A2E8ED15-D68C-4510-8765-C59D32DCDD5B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33" creationId="{645B56ED-0495-4A79-8C05-DECF538EB6FD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34" creationId="{3C627CA9-6C45-4882-B87C-F28A7E85A0DC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35" creationId="{C469EDBB-C037-B188-37EF-E75293B81066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36" creationId="{5390307D-EA68-4032-A600-6726DB706F57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37" creationId="{D58685E9-939F-418E-9707-002949BFABB9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38" creationId="{8132171E-C16C-4619-A343-4DE00039759E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40" creationId="{274661A2-722D-4D54-BEAE-666496ACEDC6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42" creationId="{3CD05FF1-9AA1-029E-5D3E-2394C2262C65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43" creationId="{92374790-C4DB-83F8-7F50-285E35687BEE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44" creationId="{B004E3E9-2365-4C4C-AD63-A1B9132FB4AF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45" creationId="{3DBD3380-ABB5-4BE5-902A-63A1C3AC392F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48" creationId="{77CD9DB8-3AD8-CE08-7173-8415FCCF140A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49" creationId="{70ECD734-53FF-4651-AC02-01A49CC96B0B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51" creationId="{BB36DE40-BB81-56FD-96EB-1C970E5BDB45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54" creationId="{787AB84E-4B3B-CC8D-5C6B-706EE9D1E22A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55" creationId="{56E2E3E3-64CC-6678-5A8F-D27084DA113A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58" creationId="{48368C46-D3B8-D39D-03AD-ADCB8CD96B77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59" creationId="{67C90B85-3140-F634-D0D8-E9A353AB4CF9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60" creationId="{5E8946B3-C12B-E807-1AE5-1639FEDEF849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62" creationId="{6A0CBA84-17A0-D7A3-7D2B-55CF97CD3C6E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64" creationId="{3BC84874-A7AE-A26A-D608-AA97A089C49A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65" creationId="{5A275D68-46A6-3492-DC29-88C11DD809C7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66" creationId="{8E5374E6-1C54-1E3E-C47D-79A64A584ED5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68" creationId="{F44A8485-C3E9-9F3E-1F79-75B13F513979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69" creationId="{1FCC9390-D0E1-EDC2-AB1A-AC84B367839B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70" creationId="{5FFAC21C-98C8-5E8A-F486-E12EDBA0E06F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73" creationId="{32AC2FDD-34E9-2CF8-3E03-10FEC92291EB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74" creationId="{321A84CE-B2D6-AC02-ED16-6CA0DEF67411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75" creationId="{C6AD0D40-8DD7-963C-7FB9-55D97C89A0ED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77" creationId="{0EB6146D-4BE1-D884-4B68-FB77AF53A034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79" creationId="{A9EFBF83-198C-62B4-5192-D91BC0757416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80" creationId="{DE694D41-9BAE-EA97-FB2A-96CD7AA47126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81" creationId="{AE6EA72B-A625-658A-11DD-5B5F60375640}"/>
          </ac:spMkLst>
        </pc:spChg>
        <pc:spChg chg="mod">
          <ac:chgData name="Jedreck Acquissa" userId="2c0a51b5-c593-469c-ad77-d17122690429" providerId="ADAL" clId="{F9B74067-8D6F-4699-8E86-06D9DCAFC5E9}" dt="2022-12-02T00:59:34.698" v="90"/>
          <ac:spMkLst>
            <pc:docMk/>
            <pc:sldMk cId="3755829205" sldId="256"/>
            <ac:spMk id="84" creationId="{7BBE6D99-173C-3909-A2CB-1A46340A49A1}"/>
          </ac:spMkLst>
        </pc:spChg>
        <pc:spChg chg="mod">
          <ac:chgData name="Jedreck Acquissa" userId="2c0a51b5-c593-469c-ad77-d17122690429" providerId="ADAL" clId="{F9B74067-8D6F-4699-8E86-06D9DCAFC5E9}" dt="2022-12-02T18:00:32.599" v="1580" actId="1076"/>
          <ac:spMkLst>
            <pc:docMk/>
            <pc:sldMk cId="3755829205" sldId="256"/>
            <ac:spMk id="85" creationId="{2286D8E7-C96C-8884-A167-96279838F269}"/>
          </ac:spMkLst>
        </pc:spChg>
        <pc:spChg chg="mod">
          <ac:chgData name="Jedreck Acquissa" userId="2c0a51b5-c593-469c-ad77-d17122690429" providerId="ADAL" clId="{F9B74067-8D6F-4699-8E86-06D9DCAFC5E9}" dt="2022-12-02T00:59:34.698" v="90"/>
          <ac:spMkLst>
            <pc:docMk/>
            <pc:sldMk cId="3755829205" sldId="256"/>
            <ac:spMk id="85" creationId="{DA7CC738-DCF7-5ACC-B7A3-4F8737C57236}"/>
          </ac:spMkLst>
        </pc:spChg>
        <pc:spChg chg="mod">
          <ac:chgData name="Jedreck Acquissa" userId="2c0a51b5-c593-469c-ad77-d17122690429" providerId="ADAL" clId="{F9B74067-8D6F-4699-8E86-06D9DCAFC5E9}" dt="2022-12-02T00:59:34.698" v="90"/>
          <ac:spMkLst>
            <pc:docMk/>
            <pc:sldMk cId="3755829205" sldId="256"/>
            <ac:spMk id="86" creationId="{AEF3574B-ABF5-EA90-BA30-784318040418}"/>
          </ac:spMkLst>
        </pc:spChg>
        <pc:spChg chg="add mod">
          <ac:chgData name="Jedreck Acquissa" userId="2c0a51b5-c593-469c-ad77-d17122690429" providerId="ADAL" clId="{F9B74067-8D6F-4699-8E86-06D9DCAFC5E9}" dt="2022-12-02T18:04:14.607" v="1620" actId="1076"/>
          <ac:spMkLst>
            <pc:docMk/>
            <pc:sldMk cId="3755829205" sldId="256"/>
            <ac:spMk id="86" creationId="{CC63D566-EDF0-C4FB-5F70-9F8D650EF791}"/>
          </ac:spMkLst>
        </pc:spChg>
        <pc:spChg chg="mod">
          <ac:chgData name="Jedreck Acquissa" userId="2c0a51b5-c593-469c-ad77-d17122690429" providerId="ADAL" clId="{F9B74067-8D6F-4699-8E86-06D9DCAFC5E9}" dt="2022-12-02T17:51:41.659" v="1560" actId="2711"/>
          <ac:spMkLst>
            <pc:docMk/>
            <pc:sldMk cId="3755829205" sldId="256"/>
            <ac:spMk id="87" creationId="{2D68039D-F1BD-509F-6584-8F2AA60F0BC4}"/>
          </ac:spMkLst>
        </pc:spChg>
        <pc:spChg chg="add mod">
          <ac:chgData name="Jedreck Acquissa" userId="2c0a51b5-c593-469c-ad77-d17122690429" providerId="ADAL" clId="{F9B74067-8D6F-4699-8E86-06D9DCAFC5E9}" dt="2022-12-02T18:00:12.262" v="1579" actId="1076"/>
          <ac:spMkLst>
            <pc:docMk/>
            <pc:sldMk cId="3755829205" sldId="256"/>
            <ac:spMk id="88" creationId="{0BBDAC13-B8BA-7A17-60FD-563344918853}"/>
          </ac:spMkLst>
        </pc:spChg>
        <pc:spChg chg="mod">
          <ac:chgData name="Jedreck Acquissa" userId="2c0a51b5-c593-469c-ad77-d17122690429" providerId="ADAL" clId="{F9B74067-8D6F-4699-8E86-06D9DCAFC5E9}" dt="2022-12-02T00:59:34.698" v="90"/>
          <ac:spMkLst>
            <pc:docMk/>
            <pc:sldMk cId="3755829205" sldId="256"/>
            <ac:spMk id="89" creationId="{AACD17BD-EA9D-EA8E-C26F-8B0750AFC825}"/>
          </ac:spMkLst>
        </pc:spChg>
        <pc:spChg chg="mod">
          <ac:chgData name="Jedreck Acquissa" userId="2c0a51b5-c593-469c-ad77-d17122690429" providerId="ADAL" clId="{F9B74067-8D6F-4699-8E86-06D9DCAFC5E9}" dt="2022-12-02T00:59:34.698" v="90"/>
          <ac:spMkLst>
            <pc:docMk/>
            <pc:sldMk cId="3755829205" sldId="256"/>
            <ac:spMk id="90" creationId="{96C53115-2D58-F8FE-686E-9EE0D7B9B7C7}"/>
          </ac:spMkLst>
        </pc:spChg>
        <pc:spChg chg="mod">
          <ac:chgData name="Jedreck Acquissa" userId="2c0a51b5-c593-469c-ad77-d17122690429" providerId="ADAL" clId="{F9B74067-8D6F-4699-8E86-06D9DCAFC5E9}" dt="2022-12-02T00:59:34.698" v="90"/>
          <ac:spMkLst>
            <pc:docMk/>
            <pc:sldMk cId="3755829205" sldId="256"/>
            <ac:spMk id="91" creationId="{B21C38CF-787A-E35F-627E-14DDB5EC57AF}"/>
          </ac:spMkLst>
        </pc:spChg>
        <pc:spChg chg="add mod">
          <ac:chgData name="Jedreck Acquissa" userId="2c0a51b5-c593-469c-ad77-d17122690429" providerId="ADAL" clId="{F9B74067-8D6F-4699-8E86-06D9DCAFC5E9}" dt="2022-12-02T18:05:11.955" v="1641" actId="1076"/>
          <ac:spMkLst>
            <pc:docMk/>
            <pc:sldMk cId="3755829205" sldId="256"/>
            <ac:spMk id="91" creationId="{FC4AA0DE-FD23-8444-B658-FE26F83BA88B}"/>
          </ac:spMkLst>
        </pc:spChg>
        <pc:spChg chg="mod">
          <ac:chgData name="Jedreck Acquissa" userId="2c0a51b5-c593-469c-ad77-d17122690429" providerId="ADAL" clId="{F9B74067-8D6F-4699-8E86-06D9DCAFC5E9}" dt="2022-12-02T17:51:41.659" v="1560" actId="2711"/>
          <ac:spMkLst>
            <pc:docMk/>
            <pc:sldMk cId="3755829205" sldId="256"/>
            <ac:spMk id="92" creationId="{EE470134-83D9-4134-8343-90E8A28AB93B}"/>
          </ac:spMkLst>
        </pc:spChg>
        <pc:spChg chg="mod">
          <ac:chgData name="Jedreck Acquissa" userId="2c0a51b5-c593-469c-ad77-d17122690429" providerId="ADAL" clId="{F9B74067-8D6F-4699-8E86-06D9DCAFC5E9}" dt="2022-12-02T18:02:22.291" v="1586" actId="1076"/>
          <ac:spMkLst>
            <pc:docMk/>
            <pc:sldMk cId="3755829205" sldId="256"/>
            <ac:spMk id="93" creationId="{115111AB-CDED-3633-41EE-964254C15A52}"/>
          </ac:spMkLst>
        </pc:spChg>
        <pc:spChg chg="mod">
          <ac:chgData name="Jedreck Acquissa" userId="2c0a51b5-c593-469c-ad77-d17122690429" providerId="ADAL" clId="{F9B74067-8D6F-4699-8E86-06D9DCAFC5E9}" dt="2022-12-02T00:59:34.698" v="90"/>
          <ac:spMkLst>
            <pc:docMk/>
            <pc:sldMk cId="3755829205" sldId="256"/>
            <ac:spMk id="93" creationId="{B7EA1C36-A141-C679-92B7-BC54322FB8C4}"/>
          </ac:spMkLst>
        </pc:spChg>
        <pc:spChg chg="del mod">
          <ac:chgData name="Jedreck Acquissa" userId="2c0a51b5-c593-469c-ad77-d17122690429" providerId="ADAL" clId="{F9B74067-8D6F-4699-8E86-06D9DCAFC5E9}" dt="2022-12-02T14:44:27.844" v="1354" actId="21"/>
          <ac:spMkLst>
            <pc:docMk/>
            <pc:sldMk cId="3755829205" sldId="256"/>
            <ac:spMk id="95" creationId="{3396C219-0A93-7F37-B1F6-46C08CE6E203}"/>
          </ac:spMkLst>
        </pc:spChg>
        <pc:spChg chg="mod">
          <ac:chgData name="Jedreck Acquissa" userId="2c0a51b5-c593-469c-ad77-d17122690429" providerId="ADAL" clId="{F9B74067-8D6F-4699-8E86-06D9DCAFC5E9}" dt="2022-12-02T00:59:34.698" v="90"/>
          <ac:spMkLst>
            <pc:docMk/>
            <pc:sldMk cId="3755829205" sldId="256"/>
            <ac:spMk id="95" creationId="{42985065-3D2F-EC1A-79EE-DF1AC1635C78}"/>
          </ac:spMkLst>
        </pc:spChg>
        <pc:spChg chg="mod">
          <ac:chgData name="Jedreck Acquissa" userId="2c0a51b5-c593-469c-ad77-d17122690429" providerId="ADAL" clId="{F9B74067-8D6F-4699-8E86-06D9DCAFC5E9}" dt="2022-12-02T00:59:34.698" v="90"/>
          <ac:spMkLst>
            <pc:docMk/>
            <pc:sldMk cId="3755829205" sldId="256"/>
            <ac:spMk id="96" creationId="{71E44AEC-6B63-BB78-4C61-9518962A1ED2}"/>
          </ac:spMkLst>
        </pc:spChg>
        <pc:spChg chg="mod">
          <ac:chgData name="Jedreck Acquissa" userId="2c0a51b5-c593-469c-ad77-d17122690429" providerId="ADAL" clId="{F9B74067-8D6F-4699-8E86-06D9DCAFC5E9}" dt="2022-12-02T00:59:34.698" v="90"/>
          <ac:spMkLst>
            <pc:docMk/>
            <pc:sldMk cId="3755829205" sldId="256"/>
            <ac:spMk id="97" creationId="{71796CFF-52BE-CD38-FE4B-930B7B690F0B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02" creationId="{C2554F31-1CC2-04EB-F336-F894E904473B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04" creationId="{BB8FC4B5-1F65-F5A6-70E6-57B355BFA972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05" creationId="{ABB5EA93-6B9E-EB67-3B50-C06A8D9CE94F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06" creationId="{18DF51E8-E391-6573-9634-B24ABC9917FC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08" creationId="{20F4A318-FD29-1F1B-0ED6-9391E171971A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09" creationId="{A685F419-1578-BB14-AB76-1AB1FF2BA363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10" creationId="{13A60C0D-029F-7A3D-C08B-AA61642C27FF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11" creationId="{7291EE86-C0E3-76DF-1F20-39D0FBA737CF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12" creationId="{F9A7199E-B972-5391-5B7A-B0B86B96C1CA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13" creationId="{E5F72950-CE12-7D7C-7BFE-04E29D2FDCC8}"/>
          </ac:spMkLst>
        </pc:spChg>
        <pc:spChg chg="add del mod">
          <ac:chgData name="Jedreck Acquissa" userId="2c0a51b5-c593-469c-ad77-d17122690429" providerId="ADAL" clId="{F9B74067-8D6F-4699-8E86-06D9DCAFC5E9}" dt="2022-12-02T17:15:38.265" v="1549" actId="478"/>
          <ac:spMkLst>
            <pc:docMk/>
            <pc:sldMk cId="3755829205" sldId="256"/>
            <ac:spMk id="114" creationId="{1E77675E-1525-473C-2B61-8403278AD653}"/>
          </ac:spMkLst>
        </pc:spChg>
        <pc:spChg chg="add mod">
          <ac:chgData name="Jedreck Acquissa" userId="2c0a51b5-c593-469c-ad77-d17122690429" providerId="ADAL" clId="{F9B74067-8D6F-4699-8E86-06D9DCAFC5E9}" dt="2022-12-02T17:51:41.659" v="1560" actId="2711"/>
          <ac:spMkLst>
            <pc:docMk/>
            <pc:sldMk cId="3755829205" sldId="256"/>
            <ac:spMk id="117" creationId="{C53E62CA-856B-857B-C55E-BF7196C72408}"/>
          </ac:spMkLst>
        </pc:spChg>
        <pc:spChg chg="mod">
          <ac:chgData name="Jedreck Acquissa" userId="2c0a51b5-c593-469c-ad77-d17122690429" providerId="ADAL" clId="{F9B74067-8D6F-4699-8E86-06D9DCAFC5E9}" dt="2022-12-02T17:51:41.659" v="1560" actId="2711"/>
          <ac:spMkLst>
            <pc:docMk/>
            <pc:sldMk cId="3755829205" sldId="256"/>
            <ac:spMk id="119" creationId="{BB006B25-45A2-C3F6-D968-36AC2DA5545D}"/>
          </ac:spMkLst>
        </pc:spChg>
        <pc:spChg chg="add 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21" creationId="{17CF9C0E-9E33-8CD6-1FB2-F6B7E69AA113}"/>
          </ac:spMkLst>
        </pc:spChg>
        <pc:spChg chg="add mod">
          <ac:chgData name="Jedreck Acquissa" userId="2c0a51b5-c593-469c-ad77-d17122690429" providerId="ADAL" clId="{F9B74067-8D6F-4699-8E86-06D9DCAFC5E9}" dt="2022-12-02T17:52:02.096" v="1562" actId="571"/>
          <ac:spMkLst>
            <pc:docMk/>
            <pc:sldMk cId="3755829205" sldId="256"/>
            <ac:spMk id="122" creationId="{6D73F0D5-4269-C551-93A9-1809B261C773}"/>
          </ac:spMkLst>
        </pc:spChg>
        <pc:spChg chg="add mod">
          <ac:chgData name="Jedreck Acquissa" userId="2c0a51b5-c593-469c-ad77-d17122690429" providerId="ADAL" clId="{F9B74067-8D6F-4699-8E86-06D9DCAFC5E9}" dt="2022-12-02T17:52:02.096" v="1562" actId="571"/>
          <ac:spMkLst>
            <pc:docMk/>
            <pc:sldMk cId="3755829205" sldId="256"/>
            <ac:spMk id="127" creationId="{7C373345-21A4-F78A-094E-5EEB44C8BDD9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30" creationId="{74C41F52-EC21-029F-78E4-D493492BCC92}"/>
          </ac:spMkLst>
        </pc:spChg>
        <pc:spChg chg="add mod">
          <ac:chgData name="Jedreck Acquissa" userId="2c0a51b5-c593-469c-ad77-d17122690429" providerId="ADAL" clId="{F9B74067-8D6F-4699-8E86-06D9DCAFC5E9}" dt="2022-12-02T18:07:30.078" v="1659" actId="20577"/>
          <ac:spMkLst>
            <pc:docMk/>
            <pc:sldMk cId="3755829205" sldId="256"/>
            <ac:spMk id="136" creationId="{A5DBB1D3-E446-FCB5-96B0-15F768371B3B}"/>
          </ac:spMkLst>
        </pc:spChg>
        <pc:spChg chg="mod">
          <ac:chgData name="Jedreck Acquissa" userId="2c0a51b5-c593-469c-ad77-d17122690429" providerId="ADAL" clId="{F9B74067-8D6F-4699-8E86-06D9DCAFC5E9}" dt="2022-12-02T18:04:59.803" v="1637" actId="1076"/>
          <ac:spMkLst>
            <pc:docMk/>
            <pc:sldMk cId="3755829205" sldId="256"/>
            <ac:spMk id="138" creationId="{3B49B002-E836-3DF9-2C5A-1B97A8EF0E38}"/>
          </ac:spMkLst>
        </pc:spChg>
        <pc:spChg chg="add mod">
          <ac:chgData name="Jedreck Acquissa" userId="2c0a51b5-c593-469c-ad77-d17122690429" providerId="ADAL" clId="{F9B74067-8D6F-4699-8E86-06D9DCAFC5E9}" dt="2022-12-02T17:52:02.096" v="1562" actId="571"/>
          <ac:spMkLst>
            <pc:docMk/>
            <pc:sldMk cId="3755829205" sldId="256"/>
            <ac:spMk id="139" creationId="{51078EBF-3080-396B-4E69-F561EAE46F62}"/>
          </ac:spMkLst>
        </pc:spChg>
        <pc:spChg chg="add mod">
          <ac:chgData name="Jedreck Acquissa" userId="2c0a51b5-c593-469c-ad77-d17122690429" providerId="ADAL" clId="{F9B74067-8D6F-4699-8E86-06D9DCAFC5E9}" dt="2022-12-02T17:52:02.096" v="1562" actId="571"/>
          <ac:spMkLst>
            <pc:docMk/>
            <pc:sldMk cId="3755829205" sldId="256"/>
            <ac:spMk id="141" creationId="{579A3CC7-22BF-3208-4A82-F2F528C9FAF9}"/>
          </ac:spMkLst>
        </pc:spChg>
        <pc:spChg chg="add mod">
          <ac:chgData name="Jedreck Acquissa" userId="2c0a51b5-c593-469c-ad77-d17122690429" providerId="ADAL" clId="{F9B74067-8D6F-4699-8E86-06D9DCAFC5E9}" dt="2022-12-02T17:51:41.659" v="1560" actId="2711"/>
          <ac:spMkLst>
            <pc:docMk/>
            <pc:sldMk cId="3755829205" sldId="256"/>
            <ac:spMk id="148" creationId="{37F08425-1927-696D-BD7D-712169B09B2B}"/>
          </ac:spMkLst>
        </pc:spChg>
        <pc:spChg chg="add mod">
          <ac:chgData name="Jedreck Acquissa" userId="2c0a51b5-c593-469c-ad77-d17122690429" providerId="ADAL" clId="{F9B74067-8D6F-4699-8E86-06D9DCAFC5E9}" dt="2022-12-02T17:51:41.659" v="1560" actId="2711"/>
          <ac:spMkLst>
            <pc:docMk/>
            <pc:sldMk cId="3755829205" sldId="256"/>
            <ac:spMk id="157" creationId="{2A10D2FF-AF70-9695-2968-028394657330}"/>
          </ac:spMkLst>
        </pc:spChg>
        <pc:spChg chg="add 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60" creationId="{ABB32E03-0135-5C27-AAC7-6792F09DC884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62" creationId="{445D0C29-DEF4-1AD0-6F08-72039F9FDCB4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63" creationId="{E7078E8E-3671-1D02-53E7-8F21FDB5009D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64" creationId="{4018154F-72C9-3F17-64B8-59339A7B00D2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67" creationId="{D2075E04-3C53-C3D1-25BC-3FD0A6D7CD0D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68" creationId="{FF1B42F5-99BE-961B-F3A7-9DDE35FAEDC5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69" creationId="{0C2E75B9-6714-DBAA-3371-D0BDDCA946B4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71" creationId="{D77A383C-8F34-B1B5-4075-3E84EF565EDF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73" creationId="{F79A4CD8-C973-E826-9B57-C7029F9E2965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74" creationId="{6F8BD6AD-99B3-D403-AF58-263989C300A8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75" creationId="{E5488699-2A27-0755-8C37-BE603BBBD428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k cId="3755829205" sldId="256"/>
            <ac:spMk id="183" creationId="{79784C23-A2BE-03A7-0A6E-75307E13272F}"/>
          </ac:spMkLst>
        </pc:spChg>
        <pc:spChg chg="mod">
          <ac:chgData name="Jedreck Acquissa" userId="2c0a51b5-c593-469c-ad77-d17122690429" providerId="ADAL" clId="{F9B74067-8D6F-4699-8E86-06D9DCAFC5E9}" dt="2022-12-02T04:41:26.249" v="1128" actId="14100"/>
          <ac:spMkLst>
            <pc:docMk/>
            <pc:sldMk cId="3755829205" sldId="256"/>
            <ac:spMk id="201" creationId="{28590B19-2F84-D83B-A918-D722A4ED2F86}"/>
          </ac:spMkLst>
        </pc:spChg>
        <pc:spChg chg="add del mod topLvl">
          <ac:chgData name="Jedreck Acquissa" userId="2c0a51b5-c593-469c-ad77-d17122690429" providerId="ADAL" clId="{F9B74067-8D6F-4699-8E86-06D9DCAFC5E9}" dt="2022-12-02T17:54:05.059" v="1576" actId="255"/>
          <ac:spMkLst>
            <pc:docMk/>
            <pc:sldMk cId="3755829205" sldId="256"/>
            <ac:spMk id="214" creationId="{41251A1A-4E9A-FE42-DF14-8250893639D6}"/>
          </ac:spMkLst>
        </pc:spChg>
        <pc:spChg chg="add del mod">
          <ac:chgData name="Jedreck Acquissa" userId="2c0a51b5-c593-469c-ad77-d17122690429" providerId="ADAL" clId="{F9B74067-8D6F-4699-8E86-06D9DCAFC5E9}" dt="2022-12-02T03:03:21.777" v="589" actId="478"/>
          <ac:spMkLst>
            <pc:docMk/>
            <pc:sldMk cId="3755829205" sldId="256"/>
            <ac:spMk id="215" creationId="{72723B85-0D56-6270-C1AA-9A97441F87A1}"/>
          </ac:spMkLst>
        </pc:spChg>
        <pc:spChg chg="add mod ord">
          <ac:chgData name="Jedreck Acquissa" userId="2c0a51b5-c593-469c-ad77-d17122690429" providerId="ADAL" clId="{F9B74067-8D6F-4699-8E86-06D9DCAFC5E9}" dt="2022-12-02T17:52:13.134" v="1564" actId="255"/>
          <ac:spMkLst>
            <pc:docMk/>
            <pc:sldMk cId="3755829205" sldId="256"/>
            <ac:spMk id="218" creationId="{7B34921F-B7A6-B56F-0CD8-885D95E3B208}"/>
          </ac:spMkLst>
        </pc:spChg>
        <pc:spChg chg="add mod">
          <ac:chgData name="Jedreck Acquissa" userId="2c0a51b5-c593-469c-ad77-d17122690429" providerId="ADAL" clId="{F9B74067-8D6F-4699-8E86-06D9DCAFC5E9}" dt="2022-12-02T17:52:13.134" v="1564" actId="255"/>
          <ac:spMkLst>
            <pc:docMk/>
            <pc:sldMk cId="3755829205" sldId="256"/>
            <ac:spMk id="219" creationId="{948764B9-F8A9-CC45-51DF-ECABCE996E2A}"/>
          </ac:spMkLst>
        </pc:spChg>
        <pc:spChg chg="add mod">
          <ac:chgData name="Jedreck Acquissa" userId="2c0a51b5-c593-469c-ad77-d17122690429" providerId="ADAL" clId="{F9B74067-8D6F-4699-8E86-06D9DCAFC5E9}" dt="2022-12-02T17:53:15.923" v="1573" actId="1076"/>
          <ac:spMkLst>
            <pc:docMk/>
            <pc:sldMk cId="3755829205" sldId="256"/>
            <ac:spMk id="224" creationId="{E61DE0B2-C13B-4CC1-CEFF-CCE3F3D68AF9}"/>
          </ac:spMkLst>
        </pc:spChg>
        <pc:spChg chg="add del">
          <ac:chgData name="Jedreck Acquissa" userId="2c0a51b5-c593-469c-ad77-d17122690429" providerId="ADAL" clId="{F9B74067-8D6F-4699-8E86-06D9DCAFC5E9}" dt="2022-12-02T03:18:11.755" v="663" actId="478"/>
          <ac:spMkLst>
            <pc:docMk/>
            <pc:sldMk cId="3755829205" sldId="256"/>
            <ac:spMk id="225" creationId="{37B2EF00-DBEA-BC24-FFBE-0443E40C50B4}"/>
          </ac:spMkLst>
        </pc:spChg>
        <pc:spChg chg="add mod">
          <ac:chgData name="Jedreck Acquissa" userId="2c0a51b5-c593-469c-ad77-d17122690429" providerId="ADAL" clId="{F9B74067-8D6F-4699-8E86-06D9DCAFC5E9}" dt="2022-12-02T18:05:05.655" v="1640" actId="1076"/>
          <ac:spMkLst>
            <pc:docMk/>
            <pc:sldMk cId="3755829205" sldId="256"/>
            <ac:spMk id="226" creationId="{AB2F4C5C-CFE7-8E15-9717-703AF863B17E}"/>
          </ac:spMkLst>
        </pc:spChg>
        <pc:spChg chg="add mod">
          <ac:chgData name="Jedreck Acquissa" userId="2c0a51b5-c593-469c-ad77-d17122690429" providerId="ADAL" clId="{F9B74067-8D6F-4699-8E86-06D9DCAFC5E9}" dt="2022-12-02T17:53:15.923" v="1573" actId="1076"/>
          <ac:spMkLst>
            <pc:docMk/>
            <pc:sldMk cId="3755829205" sldId="256"/>
            <ac:spMk id="227" creationId="{D22F37EE-BE64-2FB1-FB75-FCBF01734846}"/>
          </ac:spMkLst>
        </pc:spChg>
        <pc:spChg chg="add mod">
          <ac:chgData name="Jedreck Acquissa" userId="2c0a51b5-c593-469c-ad77-d17122690429" providerId="ADAL" clId="{F9B74067-8D6F-4699-8E86-06D9DCAFC5E9}" dt="2022-12-02T18:00:32.599" v="1580" actId="1076"/>
          <ac:spMkLst>
            <pc:docMk/>
            <pc:sldMk cId="3755829205" sldId="256"/>
            <ac:spMk id="228" creationId="{0CA8964F-09B3-C5FA-46D5-F7FE022119AA}"/>
          </ac:spMkLst>
        </pc:spChg>
        <pc:spChg chg="add del mod">
          <ac:chgData name="Jedreck Acquissa" userId="2c0a51b5-c593-469c-ad77-d17122690429" providerId="ADAL" clId="{F9B74067-8D6F-4699-8E86-06D9DCAFC5E9}" dt="2022-12-02T04:11:17.249" v="1031"/>
          <ac:spMkLst>
            <pc:docMk/>
            <pc:sldMk cId="3755829205" sldId="256"/>
            <ac:spMk id="229" creationId="{E920259B-EA0F-D4BD-BA8D-E33C710FEA63}"/>
          </ac:spMkLst>
        </pc:spChg>
        <pc:spChg chg="add del mod">
          <ac:chgData name="Jedreck Acquissa" userId="2c0a51b5-c593-469c-ad77-d17122690429" providerId="ADAL" clId="{F9B74067-8D6F-4699-8E86-06D9DCAFC5E9}" dt="2022-12-02T04:11:27.195" v="1033" actId="478"/>
          <ac:spMkLst>
            <pc:docMk/>
            <pc:sldMk cId="3755829205" sldId="256"/>
            <ac:spMk id="230" creationId="{580B688B-CB91-6CA8-654F-E13C54A3A518}"/>
          </ac:spMkLst>
        </pc:spChg>
        <pc:spChg chg="add mod">
          <ac:chgData name="Jedreck Acquissa" userId="2c0a51b5-c593-469c-ad77-d17122690429" providerId="ADAL" clId="{F9B74067-8D6F-4699-8E86-06D9DCAFC5E9}" dt="2022-12-02T17:51:41.659" v="1560" actId="2711"/>
          <ac:spMkLst>
            <pc:docMk/>
            <pc:sldMk cId="3755829205" sldId="256"/>
            <ac:spMk id="1025" creationId="{B17ED9D0-9400-2686-59DC-A8F52A986CBA}"/>
          </ac:spMkLst>
        </pc:spChg>
        <pc:spChg chg="add mod">
          <ac:chgData name="Jedreck Acquissa" userId="2c0a51b5-c593-469c-ad77-d17122690429" providerId="ADAL" clId="{F9B74067-8D6F-4699-8E86-06D9DCAFC5E9}" dt="2022-12-02T17:51:41.659" v="1560" actId="2711"/>
          <ac:spMkLst>
            <pc:docMk/>
            <pc:sldMk cId="3755829205" sldId="256"/>
            <ac:spMk id="1035" creationId="{C5A45BBD-5554-580A-B3CF-8A424776648B}"/>
          </ac:spMkLst>
        </pc:spChg>
        <pc:grpChg chg="add mod topLvl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3" creationId="{8ECC5086-B23E-CFA9-99AA-35DDC8A1883E}"/>
          </ac:grpSpMkLst>
        </pc:grpChg>
        <pc:grpChg chg="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11" creationId="{839B5038-EA26-4458-A183-6A26E23FC172}"/>
          </ac:grpSpMkLst>
        </pc:grpChg>
        <pc:grpChg chg="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12" creationId="{B2A5A37F-1962-4514-8866-690C3E40B84E}"/>
          </ac:grpSpMkLst>
        </pc:grpChg>
        <pc:grpChg chg="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15" creationId="{9BF531E9-80C2-4AE0-A61F-93F4FCF51C55}"/>
          </ac:grpSpMkLst>
        </pc:grpChg>
        <pc:grpChg chg="add mod or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19" creationId="{B98122CE-1A3C-0AC6-CC85-4E1C8D30BDC8}"/>
          </ac:grpSpMkLst>
        </pc:grpChg>
        <pc:grpChg chg="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20" creationId="{CAAC92A7-8835-FE5C-16DD-27BF6E65D2E7}"/>
          </ac:grpSpMkLst>
        </pc:grpChg>
        <pc:grpChg chg="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21" creationId="{1A5FEEC5-4785-4380-987C-7246B5F1CF22}"/>
          </ac:grpSpMkLst>
        </pc:grpChg>
        <pc:grpChg chg="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24" creationId="{74FAC09F-8A37-4C86-AD43-EE55FE2CF024}"/>
          </ac:grpSpMkLst>
        </pc:grpChg>
        <pc:grpChg chg="add mod topLvl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30" creationId="{3C82D2FB-480C-9418-1CCE-7F6456D16989}"/>
          </ac:grpSpMkLst>
        </pc:grpChg>
        <pc:grpChg chg="mod">
          <ac:chgData name="Jedreck Acquissa" userId="2c0a51b5-c593-469c-ad77-d17122690429" providerId="ADAL" clId="{F9B74067-8D6F-4699-8E86-06D9DCAFC5E9}" dt="2022-12-02T17:51:41.659" v="1560" actId="2711"/>
          <ac:grpSpMkLst>
            <pc:docMk/>
            <pc:sldMk cId="3755829205" sldId="256"/>
            <ac:grpSpMk id="31" creationId="{3E41D769-E9F9-4483-86C8-8832C1F1B203}"/>
          </ac:grpSpMkLst>
        </pc:grpChg>
        <pc:grpChg chg="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39" creationId="{C8681A8F-2682-B135-1C9A-C559F4048641}"/>
          </ac:grpSpMkLst>
        </pc:grpChg>
        <pc:grpChg chg="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41" creationId="{2D730313-3500-4D8E-ACCB-AB644209EAD1}"/>
          </ac:grpSpMkLst>
        </pc:grpChg>
        <pc:grpChg chg="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46" creationId="{B97BCB75-CF21-477D-A339-FD32C893EE56}"/>
          </ac:grpSpMkLst>
        </pc:grpChg>
        <pc:grpChg chg="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47" creationId="{62A505C2-F586-462E-900A-0D1B47FED100}"/>
          </ac:grpSpMkLst>
        </pc:grpChg>
        <pc:grpChg chg="add 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50" creationId="{670DDB1D-5ADB-02A9-5C56-DEEED92A892B}"/>
          </ac:grpSpMkLst>
        </pc:grpChg>
        <pc:grpChg chg="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52" creationId="{94BEA864-C766-432A-81AE-45106C2D5863}"/>
          </ac:grpSpMkLst>
        </pc:grpChg>
        <pc:grpChg chg="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53" creationId="{3B752A2F-A7DD-4582-8D88-E6F0A2834E35}"/>
          </ac:grpSpMkLst>
        </pc:grpChg>
        <pc:grpChg chg="add 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56" creationId="{AF047487-ACED-8C9A-A631-F9A0E4DE6180}"/>
          </ac:grpSpMkLst>
        </pc:grpChg>
        <pc:grpChg chg="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57" creationId="{938EC2B9-4D9F-A66D-CB5A-E614E07FBAC5}"/>
          </ac:grpSpMkLst>
        </pc:grpChg>
        <pc:grpChg chg="add 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61" creationId="{5069E02F-DFCD-8B91-1EF1-F9A648F18A57}"/>
          </ac:grpSpMkLst>
        </pc:grpChg>
        <pc:grpChg chg="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63" creationId="{947E20A2-1BAA-1898-CD84-91E7D087C57E}"/>
          </ac:grpSpMkLst>
        </pc:grpChg>
        <pc:grpChg chg="add mod">
          <ac:chgData name="Jedreck Acquissa" userId="2c0a51b5-c593-469c-ad77-d17122690429" providerId="ADAL" clId="{F9B74067-8D6F-4699-8E86-06D9DCAFC5E9}" dt="2022-12-02T17:51:41.659" v="1560" actId="2711"/>
          <ac:grpSpMkLst>
            <pc:docMk/>
            <pc:sldMk cId="3755829205" sldId="256"/>
            <ac:grpSpMk id="67" creationId="{A12F8ACC-08A3-BB6D-7043-9BA57D49DF73}"/>
          </ac:grpSpMkLst>
        </pc:grpChg>
        <pc:grpChg chg="add mod">
          <ac:chgData name="Jedreck Acquissa" userId="2c0a51b5-c593-469c-ad77-d17122690429" providerId="ADAL" clId="{F9B74067-8D6F-4699-8E86-06D9DCAFC5E9}" dt="2022-12-02T17:51:41.659" v="1560" actId="2711"/>
          <ac:grpSpMkLst>
            <pc:docMk/>
            <pc:sldMk cId="3755829205" sldId="256"/>
            <ac:grpSpMk id="71" creationId="{6D8E1A42-4ABB-03C9-3283-8D6FCC33A2CA}"/>
          </ac:grpSpMkLst>
        </pc:grpChg>
        <pc:grpChg chg="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72" creationId="{D8468724-DB53-57DC-0CBE-6B3A76990581}"/>
          </ac:grpSpMkLst>
        </pc:grpChg>
        <pc:grpChg chg="add mod">
          <ac:chgData name="Jedreck Acquissa" userId="2c0a51b5-c593-469c-ad77-d17122690429" providerId="ADAL" clId="{F9B74067-8D6F-4699-8E86-06D9DCAFC5E9}" dt="2022-12-02T17:51:41.659" v="1560" actId="2711"/>
          <ac:grpSpMkLst>
            <pc:docMk/>
            <pc:sldMk cId="3755829205" sldId="256"/>
            <ac:grpSpMk id="76" creationId="{3118FDB4-9D94-49FA-8F64-D6CE33716C33}"/>
          </ac:grpSpMkLst>
        </pc:grpChg>
        <pc:grpChg chg="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78" creationId="{6F7908FB-182C-65EC-C977-C0A7EF382835}"/>
          </ac:grpSpMkLst>
        </pc:grpChg>
        <pc:grpChg chg="add mod">
          <ac:chgData name="Jedreck Acquissa" userId="2c0a51b5-c593-469c-ad77-d17122690429" providerId="ADAL" clId="{F9B74067-8D6F-4699-8E86-06D9DCAFC5E9}" dt="2022-12-02T17:51:41.659" v="1560" actId="2711"/>
          <ac:grpSpMkLst>
            <pc:docMk/>
            <pc:sldMk cId="3755829205" sldId="256"/>
            <ac:grpSpMk id="82" creationId="{0F8797FF-7BA9-5B7E-F0B5-9EDE872E9C71}"/>
          </ac:grpSpMkLst>
        </pc:grpChg>
        <pc:grpChg chg="add del mod">
          <ac:chgData name="Jedreck Acquissa" userId="2c0a51b5-c593-469c-ad77-d17122690429" providerId="ADAL" clId="{F9B74067-8D6F-4699-8E86-06D9DCAFC5E9}" dt="2022-12-02T01:01:18.786" v="92" actId="478"/>
          <ac:grpSpMkLst>
            <pc:docMk/>
            <pc:sldMk cId="3755829205" sldId="256"/>
            <ac:grpSpMk id="83" creationId="{80A7B77F-6E96-590F-F2E7-10310F96C771}"/>
          </ac:grpSpMkLst>
        </pc:grpChg>
        <pc:grpChg chg="add del mod">
          <ac:chgData name="Jedreck Acquissa" userId="2c0a51b5-c593-469c-ad77-d17122690429" providerId="ADAL" clId="{F9B74067-8D6F-4699-8E86-06D9DCAFC5E9}" dt="2022-12-02T01:01:18.786" v="92" actId="478"/>
          <ac:grpSpMkLst>
            <pc:docMk/>
            <pc:sldMk cId="3755829205" sldId="256"/>
            <ac:grpSpMk id="87" creationId="{76D21E6B-687D-AD8A-A7CD-794BA8922ABA}"/>
          </ac:grpSpMkLst>
        </pc:grpChg>
        <pc:grpChg chg="mod">
          <ac:chgData name="Jedreck Acquissa" userId="2c0a51b5-c593-469c-ad77-d17122690429" providerId="ADAL" clId="{F9B74067-8D6F-4699-8E86-06D9DCAFC5E9}" dt="2022-12-02T00:59:34.698" v="90"/>
          <ac:grpSpMkLst>
            <pc:docMk/>
            <pc:sldMk cId="3755829205" sldId="256"/>
            <ac:grpSpMk id="88" creationId="{486C0D00-0D26-6AD7-88BF-26131C5AB535}"/>
          </ac:grpSpMkLst>
        </pc:grpChg>
        <pc:grpChg chg="add del mod">
          <ac:chgData name="Jedreck Acquissa" userId="2c0a51b5-c593-469c-ad77-d17122690429" providerId="ADAL" clId="{F9B74067-8D6F-4699-8E86-06D9DCAFC5E9}" dt="2022-12-02T01:01:18.786" v="92" actId="478"/>
          <ac:grpSpMkLst>
            <pc:docMk/>
            <pc:sldMk cId="3755829205" sldId="256"/>
            <ac:grpSpMk id="92" creationId="{6DC9F071-1382-5D4A-7969-73BE1E50D7A0}"/>
          </ac:grpSpMkLst>
        </pc:grpChg>
        <pc:grpChg chg="mod">
          <ac:chgData name="Jedreck Acquissa" userId="2c0a51b5-c593-469c-ad77-d17122690429" providerId="ADAL" clId="{F9B74067-8D6F-4699-8E86-06D9DCAFC5E9}" dt="2022-12-02T00:59:34.698" v="90"/>
          <ac:grpSpMkLst>
            <pc:docMk/>
            <pc:sldMk cId="3755829205" sldId="256"/>
            <ac:grpSpMk id="94" creationId="{B51E9349-369E-CA1F-F77C-FAAC2543A310}"/>
          </ac:grpSpMkLst>
        </pc:grpChg>
        <pc:grpChg chg="add 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98" creationId="{E0F16C77-32DC-793E-DE9A-1AAFDB36967F}"/>
          </ac:grpSpMkLst>
        </pc:grpChg>
        <pc:grpChg chg="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99" creationId="{99E095A7-2B67-6CF5-AEBB-8CC18C174EA7}"/>
          </ac:grpSpMkLst>
        </pc:grpChg>
        <pc:grpChg chg="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100" creationId="{CDD6FCB8-3A35-BB19-24D4-779746D12615}"/>
          </ac:grpSpMkLst>
        </pc:grpChg>
        <pc:grpChg chg="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101" creationId="{6362814A-47EE-515B-067A-34676AC63E06}"/>
          </ac:grpSpMkLst>
        </pc:grpChg>
        <pc:grpChg chg="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103" creationId="{5AFAB1DD-EDD3-E3A4-EA9E-021A7062BA11}"/>
          </ac:grpSpMkLst>
        </pc:grpChg>
        <pc:grpChg chg="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107" creationId="{93C751FC-2B2D-EAA1-C981-08311ABAD613}"/>
          </ac:grpSpMkLst>
        </pc:grpChg>
        <pc:grpChg chg="add mod">
          <ac:chgData name="Jedreck Acquissa" userId="2c0a51b5-c593-469c-ad77-d17122690429" providerId="ADAL" clId="{F9B74067-8D6F-4699-8E86-06D9DCAFC5E9}" dt="2022-12-02T17:51:41.659" v="1560" actId="2711"/>
          <ac:grpSpMkLst>
            <pc:docMk/>
            <pc:sldMk cId="3755829205" sldId="256"/>
            <ac:grpSpMk id="116" creationId="{9E54614D-3F8C-8571-34A7-0B04F0C0ED2C}"/>
          </ac:grpSpMkLst>
        </pc:grpChg>
        <pc:grpChg chg="add del mod">
          <ac:chgData name="Jedreck Acquissa" userId="2c0a51b5-c593-469c-ad77-d17122690429" providerId="ADAL" clId="{F9B74067-8D6F-4699-8E86-06D9DCAFC5E9}" dt="2022-12-02T01:47:15.932" v="192" actId="165"/>
          <ac:grpSpMkLst>
            <pc:docMk/>
            <pc:sldMk cId="3755829205" sldId="256"/>
            <ac:grpSpMk id="117" creationId="{60F51020-0D7F-A179-17E3-7AED9D153D92}"/>
          </ac:grpSpMkLst>
        </pc:grpChg>
        <pc:grpChg chg="add 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128" creationId="{1C8DA327-FB0E-0919-F6D1-0844DAFEC3D2}"/>
          </ac:grpSpMkLst>
        </pc:grpChg>
        <pc:grpChg chg="add 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129" creationId="{9E5408D1-7E15-20B3-AA38-172E0D65D2F4}"/>
          </ac:grpSpMkLst>
        </pc:grpChg>
        <pc:grpChg chg="add mod">
          <ac:chgData name="Jedreck Acquissa" userId="2c0a51b5-c593-469c-ad77-d17122690429" providerId="ADAL" clId="{F9B74067-8D6F-4699-8E86-06D9DCAFC5E9}" dt="2022-12-02T17:51:41.659" v="1560" actId="2711"/>
          <ac:grpSpMkLst>
            <pc:docMk/>
            <pc:sldMk cId="3755829205" sldId="256"/>
            <ac:grpSpMk id="134" creationId="{67C84B38-E81E-7C18-F60D-B5190A709317}"/>
          </ac:grpSpMkLst>
        </pc:grpChg>
        <pc:grpChg chg="add 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135" creationId="{DADD16EC-939C-F25F-AAEA-4E4D2047647E}"/>
          </ac:grpSpMkLst>
        </pc:grpChg>
        <pc:grpChg chg="add mod">
          <ac:chgData name="Jedreck Acquissa" userId="2c0a51b5-c593-469c-ad77-d17122690429" providerId="ADAL" clId="{F9B74067-8D6F-4699-8E86-06D9DCAFC5E9}" dt="2022-12-02T17:54:15.811" v="1577" actId="1076"/>
          <ac:grpSpMkLst>
            <pc:docMk/>
            <pc:sldMk cId="3755829205" sldId="256"/>
            <ac:grpSpMk id="151" creationId="{81A59F08-2468-65AF-D4F3-B7045FF43724}"/>
          </ac:grpSpMkLst>
        </pc:grpChg>
        <pc:grpChg chg="add 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161" creationId="{1FCB63CE-4EC3-D68D-8B60-7FB017EE0589}"/>
          </ac:grpSpMkLst>
        </pc:grpChg>
        <pc:grpChg chg="add 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165" creationId="{95BCD538-51A0-2B4E-CCFD-D5C11DDE9890}"/>
          </ac:grpSpMkLst>
        </pc:grpChg>
        <pc:grpChg chg="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166" creationId="{3746F39F-2F00-6307-0A2C-A9D5C64FC545}"/>
          </ac:grpSpMkLst>
        </pc:grpChg>
        <pc:grpChg chg="add 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170" creationId="{4ADCED2A-7866-C5DA-7217-3D933A698C45}"/>
          </ac:grpSpMkLst>
        </pc:grpChg>
        <pc:grpChg chg="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172" creationId="{078C4315-42BB-C2E3-83A3-D2E9EE5CA45B}"/>
          </ac:grpSpMkLst>
        </pc:grpChg>
        <pc:grpChg chg="add 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176" creationId="{0D9C3C9A-3C8C-6B13-A78D-44ED76C36A8E}"/>
          </ac:grpSpMkLst>
        </pc:grpChg>
        <pc:grpChg chg="add 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179" creationId="{874E83F4-1A12-9DFC-EDB2-8AA35D7042F5}"/>
          </ac:grpSpMkLst>
        </pc:grpChg>
        <pc:grpChg chg="add mod">
          <ac:chgData name="Jedreck Acquissa" userId="2c0a51b5-c593-469c-ad77-d17122690429" providerId="ADAL" clId="{F9B74067-8D6F-4699-8E86-06D9DCAFC5E9}" dt="2022-12-02T04:30:21.183" v="1092"/>
          <ac:grpSpMkLst>
            <pc:docMk/>
            <pc:sldMk cId="3755829205" sldId="256"/>
            <ac:grpSpMk id="197" creationId="{4EAB7DE3-3FC4-F494-8252-AD47C5CD8960}"/>
          </ac:grpSpMkLst>
        </pc:grpChg>
        <pc:grpChg chg="add mod">
          <ac:chgData name="Jedreck Acquissa" userId="2c0a51b5-c593-469c-ad77-d17122690429" providerId="ADAL" clId="{F9B74067-8D6F-4699-8E86-06D9DCAFC5E9}" dt="2022-12-02T17:51:41.659" v="1560" actId="2711"/>
          <ac:grpSpMkLst>
            <pc:docMk/>
            <pc:sldMk cId="3755829205" sldId="256"/>
            <ac:grpSpMk id="212" creationId="{5EAF1D96-7E5F-FFAC-6732-5F4B3D4C9E86}"/>
          </ac:grpSpMkLst>
        </pc:grpChg>
        <pc:grpChg chg="add mod">
          <ac:chgData name="Jedreck Acquissa" userId="2c0a51b5-c593-469c-ad77-d17122690429" providerId="ADAL" clId="{F9B74067-8D6F-4699-8E86-06D9DCAFC5E9}" dt="2022-12-02T17:51:41.659" v="1560" actId="2711"/>
          <ac:grpSpMkLst>
            <pc:docMk/>
            <pc:sldMk cId="3755829205" sldId="256"/>
            <ac:grpSpMk id="213" creationId="{45FA6268-0138-2E24-C7E0-7E33B0C9EC5C}"/>
          </ac:grpSpMkLst>
        </pc:grpChg>
        <pc:grpChg chg="add del mod">
          <ac:chgData name="Jedreck Acquissa" userId="2c0a51b5-c593-469c-ad77-d17122690429" providerId="ADAL" clId="{F9B74067-8D6F-4699-8E86-06D9DCAFC5E9}" dt="2022-12-02T02:57:40.869" v="548" actId="165"/>
          <ac:grpSpMkLst>
            <pc:docMk/>
            <pc:sldMk cId="3755829205" sldId="256"/>
            <ac:grpSpMk id="216" creationId="{3FCCA777-DA10-74E9-A3FC-76EB29A220FB}"/>
          </ac:grpSpMkLst>
        </pc:grpChg>
        <pc:grpChg chg="add del mod">
          <ac:chgData name="Jedreck Acquissa" userId="2c0a51b5-c593-469c-ad77-d17122690429" providerId="ADAL" clId="{F9B74067-8D6F-4699-8E86-06D9DCAFC5E9}" dt="2022-12-02T15:59:28.610" v="1431" actId="165"/>
          <ac:grpSpMkLst>
            <pc:docMk/>
            <pc:sldMk cId="3755829205" sldId="256"/>
            <ac:grpSpMk id="217" creationId="{9273738B-A7DE-ADC4-1EF1-BE9C097BCAE0}"/>
          </ac:grpSpMkLst>
        </pc:grpChg>
        <pc:picChg chg="mod">
          <ac:chgData name="Jedreck Acquissa" userId="2c0a51b5-c593-469c-ad77-d17122690429" providerId="ADAL" clId="{F9B74067-8D6F-4699-8E86-06D9DCAFC5E9}" dt="2022-12-02T17:51:41.659" v="1560" actId="2711"/>
          <ac:picMkLst>
            <pc:docMk/>
            <pc:sldMk cId="3755829205" sldId="256"/>
            <ac:picMk id="83" creationId="{EFAFE468-98E5-337B-3A7F-103DF2DEAA5C}"/>
          </ac:picMkLst>
        </pc:picChg>
        <pc:picChg chg="mod">
          <ac:chgData name="Jedreck Acquissa" userId="2c0a51b5-c593-469c-ad77-d17122690429" providerId="ADAL" clId="{F9B74067-8D6F-4699-8E86-06D9DCAFC5E9}" dt="2022-12-02T17:51:41.659" v="1560" actId="2711"/>
          <ac:picMkLst>
            <pc:docMk/>
            <pc:sldMk cId="3755829205" sldId="256"/>
            <ac:picMk id="84" creationId="{7976A529-DF9A-2B91-0759-657366156241}"/>
          </ac:picMkLst>
        </pc:picChg>
        <pc:picChg chg="mod">
          <ac:chgData name="Jedreck Acquissa" userId="2c0a51b5-c593-469c-ad77-d17122690429" providerId="ADAL" clId="{F9B74067-8D6F-4699-8E86-06D9DCAFC5E9}" dt="2022-12-02T17:51:41.659" v="1560" actId="2711"/>
          <ac:picMkLst>
            <pc:docMk/>
            <pc:sldMk cId="3755829205" sldId="256"/>
            <ac:picMk id="86" creationId="{89863792-EAEE-7EDA-A541-B05714F9D2E8}"/>
          </ac:picMkLst>
        </pc:picChg>
        <pc:picChg chg="add del">
          <ac:chgData name="Jedreck Acquissa" userId="2c0a51b5-c593-469c-ad77-d17122690429" providerId="ADAL" clId="{F9B74067-8D6F-4699-8E86-06D9DCAFC5E9}" dt="2022-12-02T18:03:18.489" v="1591" actId="22"/>
          <ac:picMkLst>
            <pc:docMk/>
            <pc:sldMk cId="3755829205" sldId="256"/>
            <ac:picMk id="91" creationId="{2B6A9320-AA13-1480-3710-C2ED68231029}"/>
          </ac:picMkLst>
        </pc:picChg>
        <pc:picChg chg="add mod">
          <ac:chgData name="Jedreck Acquissa" userId="2c0a51b5-c593-469c-ad77-d17122690429" providerId="ADAL" clId="{F9B74067-8D6F-4699-8E86-06D9DCAFC5E9}" dt="2022-12-02T17:51:41.659" v="1560" actId="2711"/>
          <ac:picMkLst>
            <pc:docMk/>
            <pc:sldMk cId="3755829205" sldId="256"/>
            <ac:picMk id="94" creationId="{79B42499-E1EC-A2D9-5619-4E3E2748D346}"/>
          </ac:picMkLst>
        </pc:picChg>
        <pc:picChg chg="add mod">
          <ac:chgData name="Jedreck Acquissa" userId="2c0a51b5-c593-469c-ad77-d17122690429" providerId="ADAL" clId="{F9B74067-8D6F-4699-8E86-06D9DCAFC5E9}" dt="2022-12-02T17:51:41.659" v="1560" actId="2711"/>
          <ac:picMkLst>
            <pc:docMk/>
            <pc:sldMk cId="3755829205" sldId="256"/>
            <ac:picMk id="97" creationId="{75E8BB6D-039F-293E-34C7-9237796EFDE8}"/>
          </ac:picMkLst>
        </pc:picChg>
        <pc:picChg chg="add mod">
          <ac:chgData name="Jedreck Acquissa" userId="2c0a51b5-c593-469c-ad77-d17122690429" providerId="ADAL" clId="{F9B74067-8D6F-4699-8E86-06D9DCAFC5E9}" dt="2022-12-02T04:30:21.183" v="1092"/>
          <ac:picMkLst>
            <pc:docMk/>
            <pc:sldMk cId="3755829205" sldId="256"/>
            <ac:picMk id="115" creationId="{D5CF0D2D-1939-5E9E-6DE7-862EFD9832E5}"/>
          </ac:picMkLst>
        </pc:picChg>
        <pc:picChg chg="mod">
          <ac:chgData name="Jedreck Acquissa" userId="2c0a51b5-c593-469c-ad77-d17122690429" providerId="ADAL" clId="{F9B74067-8D6F-4699-8E86-06D9DCAFC5E9}" dt="2022-12-02T18:00:45.814" v="1582" actId="1582"/>
          <ac:picMkLst>
            <pc:docMk/>
            <pc:sldMk cId="3755829205" sldId="256"/>
            <ac:picMk id="141" creationId="{AB98B222-E2DE-814E-E122-40BF60A25349}"/>
          </ac:picMkLst>
        </pc:picChg>
        <pc:picChg chg="add mod topLvl">
          <ac:chgData name="Jedreck Acquissa" userId="2c0a51b5-c593-469c-ad77-d17122690429" providerId="ADAL" clId="{F9B74067-8D6F-4699-8E86-06D9DCAFC5E9}" dt="2022-12-02T17:54:15.811" v="1577" actId="1076"/>
          <ac:picMkLst>
            <pc:docMk/>
            <pc:sldMk cId="3755829205" sldId="256"/>
            <ac:picMk id="1026" creationId="{A978F4E6-D51F-D478-3CEE-0F56239058AF}"/>
          </ac:picMkLst>
        </pc:picChg>
        <pc:picChg chg="add mod topLvl">
          <ac:chgData name="Jedreck Acquissa" userId="2c0a51b5-c593-469c-ad77-d17122690429" providerId="ADAL" clId="{F9B74067-8D6F-4699-8E86-06D9DCAFC5E9}" dt="2022-12-02T17:54:15.811" v="1577" actId="1076"/>
          <ac:picMkLst>
            <pc:docMk/>
            <pc:sldMk cId="3755829205" sldId="256"/>
            <ac:picMk id="1028" creationId="{605D1900-C5D7-C2E5-9023-858FE628DB80}"/>
          </ac:picMkLst>
        </pc:picChg>
        <pc:cxnChg chg="mod">
          <ac:chgData name="Jedreck Acquissa" userId="2c0a51b5-c593-469c-ad77-d17122690429" providerId="ADAL" clId="{F9B74067-8D6F-4699-8E86-06D9DCAFC5E9}" dt="2022-12-02T17:51:41.659" v="1560" actId="2711"/>
          <ac:cxnSpMkLst>
            <pc:docMk/>
            <pc:sldMk cId="3755829205" sldId="256"/>
            <ac:cxnSpMk id="89" creationId="{9FA32D9A-7C86-A15B-EE0F-FBCE97689375}"/>
          </ac:cxnSpMkLst>
        </pc:cxnChg>
        <pc:cxnChg chg="mod">
          <ac:chgData name="Jedreck Acquissa" userId="2c0a51b5-c593-469c-ad77-d17122690429" providerId="ADAL" clId="{F9B74067-8D6F-4699-8E86-06D9DCAFC5E9}" dt="2022-12-02T18:02:31.967" v="1589" actId="14100"/>
          <ac:cxnSpMkLst>
            <pc:docMk/>
            <pc:sldMk cId="3755829205" sldId="256"/>
            <ac:cxnSpMk id="90" creationId="{CDD6258C-FEFF-F2DA-3287-92383D6AD0CA}"/>
          </ac:cxnSpMkLst>
        </pc:cxnChg>
        <pc:cxnChg chg="del mod">
          <ac:chgData name="Jedreck Acquissa" userId="2c0a51b5-c593-469c-ad77-d17122690429" providerId="ADAL" clId="{F9B74067-8D6F-4699-8E86-06D9DCAFC5E9}" dt="2022-12-02T14:44:20.186" v="1353" actId="478"/>
          <ac:cxnSpMkLst>
            <pc:docMk/>
            <pc:sldMk cId="3755829205" sldId="256"/>
            <ac:cxnSpMk id="94" creationId="{00742189-24CB-60E2-F657-8A6A53DA2B46}"/>
          </ac:cxnSpMkLst>
        </pc:cxnChg>
        <pc:cxnChg chg="add mod">
          <ac:chgData name="Jedreck Acquissa" userId="2c0a51b5-c593-469c-ad77-d17122690429" providerId="ADAL" clId="{F9B74067-8D6F-4699-8E86-06D9DCAFC5E9}" dt="2022-12-02T18:04:18.302" v="1622" actId="14100"/>
          <ac:cxnSpMkLst>
            <pc:docMk/>
            <pc:sldMk cId="3755829205" sldId="256"/>
            <ac:cxnSpMk id="95" creationId="{00F789E4-CDD7-8081-D410-41376E46790D}"/>
          </ac:cxnSpMkLst>
        </pc:cxnChg>
        <pc:cxnChg chg="add mod">
          <ac:chgData name="Jedreck Acquissa" userId="2c0a51b5-c593-469c-ad77-d17122690429" providerId="ADAL" clId="{F9B74067-8D6F-4699-8E86-06D9DCAFC5E9}" dt="2022-12-02T17:51:41.659" v="1560" actId="2711"/>
          <ac:cxnSpMkLst>
            <pc:docMk/>
            <pc:sldMk cId="3755829205" sldId="256"/>
            <ac:cxnSpMk id="96" creationId="{718531DD-B0B2-23C5-3397-05D0FAFAF65C}"/>
          </ac:cxnSpMkLst>
        </pc:cxnChg>
        <pc:cxnChg chg="mod">
          <ac:chgData name="Jedreck Acquissa" userId="2c0a51b5-c593-469c-ad77-d17122690429" providerId="ADAL" clId="{F9B74067-8D6F-4699-8E86-06D9DCAFC5E9}" dt="2022-12-02T17:51:41.659" v="1560" actId="2711"/>
          <ac:cxnSpMkLst>
            <pc:docMk/>
            <pc:sldMk cId="3755829205" sldId="256"/>
            <ac:cxnSpMk id="118" creationId="{9866211F-9E92-2444-555B-F2C75ADC84AC}"/>
          </ac:cxnSpMkLst>
        </pc:cxnChg>
        <pc:cxnChg chg="add del mod">
          <ac:chgData name="Jedreck Acquissa" userId="2c0a51b5-c593-469c-ad77-d17122690429" providerId="ADAL" clId="{F9B74067-8D6F-4699-8E86-06D9DCAFC5E9}" dt="2022-12-02T01:11:23.710" v="135" actId="478"/>
          <ac:cxnSpMkLst>
            <pc:docMk/>
            <pc:sldMk cId="3755829205" sldId="256"/>
            <ac:cxnSpMk id="119" creationId="{F4850A11-3DE9-AA1D-4A04-8E621089CC20}"/>
          </ac:cxnSpMkLst>
        </pc:cxnChg>
        <pc:cxnChg chg="mod">
          <ac:chgData name="Jedreck Acquissa" userId="2c0a51b5-c593-469c-ad77-d17122690429" providerId="ADAL" clId="{F9B74067-8D6F-4699-8E86-06D9DCAFC5E9}" dt="2022-12-02T17:51:41.659" v="1560" actId="2711"/>
          <ac:cxnSpMkLst>
            <pc:docMk/>
            <pc:sldMk cId="3755829205" sldId="256"/>
            <ac:cxnSpMk id="120" creationId="{5A67B208-CBA4-D421-22B0-659E1BDC14C8}"/>
          </ac:cxnSpMkLst>
        </pc:cxnChg>
        <pc:cxnChg chg="add mod">
          <ac:chgData name="Jedreck Acquissa" userId="2c0a51b5-c593-469c-ad77-d17122690429" providerId="ADAL" clId="{F9B74067-8D6F-4699-8E86-06D9DCAFC5E9}" dt="2022-12-02T04:30:21.183" v="1092"/>
          <ac:cxnSpMkLst>
            <pc:docMk/>
            <pc:sldMk cId="3755829205" sldId="256"/>
            <ac:cxnSpMk id="123" creationId="{6B3DFD74-02C6-6BC5-D25C-423E3F40632D}"/>
          </ac:cxnSpMkLst>
        </pc:cxnChg>
        <pc:cxnChg chg="add mod">
          <ac:chgData name="Jedreck Acquissa" userId="2c0a51b5-c593-469c-ad77-d17122690429" providerId="ADAL" clId="{F9B74067-8D6F-4699-8E86-06D9DCAFC5E9}" dt="2022-12-02T04:30:21.183" v="1092"/>
          <ac:cxnSpMkLst>
            <pc:docMk/>
            <pc:sldMk cId="3755829205" sldId="256"/>
            <ac:cxnSpMk id="124" creationId="{A02A06D1-9F1F-D18D-A19E-77B1F327C10F}"/>
          </ac:cxnSpMkLst>
        </pc:cxnChg>
        <pc:cxnChg chg="mod">
          <ac:chgData name="Jedreck Acquissa" userId="2c0a51b5-c593-469c-ad77-d17122690429" providerId="ADAL" clId="{F9B74067-8D6F-4699-8E86-06D9DCAFC5E9}" dt="2022-12-02T18:05:03.095" v="1638" actId="14100"/>
          <ac:cxnSpMkLst>
            <pc:docMk/>
            <pc:sldMk cId="3755829205" sldId="256"/>
            <ac:cxnSpMk id="125" creationId="{7EFF9A91-0B53-92D6-894D-BAAB7282570A}"/>
          </ac:cxnSpMkLst>
        </pc:cxnChg>
        <pc:cxnChg chg="add mod">
          <ac:chgData name="Jedreck Acquissa" userId="2c0a51b5-c593-469c-ad77-d17122690429" providerId="ADAL" clId="{F9B74067-8D6F-4699-8E86-06D9DCAFC5E9}" dt="2022-12-02T04:30:21.183" v="1092"/>
          <ac:cxnSpMkLst>
            <pc:docMk/>
            <pc:sldMk cId="3755829205" sldId="256"/>
            <ac:cxnSpMk id="126" creationId="{C8B99E54-DE45-EEA0-39FA-0A1C7DE017D6}"/>
          </ac:cxnSpMkLst>
        </pc:cxnChg>
        <pc:cxnChg chg="add mod">
          <ac:chgData name="Jedreck Acquissa" userId="2c0a51b5-c593-469c-ad77-d17122690429" providerId="ADAL" clId="{F9B74067-8D6F-4699-8E86-06D9DCAFC5E9}" dt="2022-12-02T18:05:31.294" v="1644" actId="14100"/>
          <ac:cxnSpMkLst>
            <pc:docMk/>
            <pc:sldMk cId="3755829205" sldId="256"/>
            <ac:cxnSpMk id="127" creationId="{92183CF9-D9BA-51A3-5774-A21EA635F5D9}"/>
          </ac:cxnSpMkLst>
        </pc:cxnChg>
        <pc:cxnChg chg="mod">
          <ac:chgData name="Jedreck Acquissa" userId="2c0a51b5-c593-469c-ad77-d17122690429" providerId="ADAL" clId="{F9B74067-8D6F-4699-8E86-06D9DCAFC5E9}" dt="2022-12-02T04:30:21.183" v="1092"/>
          <ac:cxnSpMkLst>
            <pc:docMk/>
            <pc:sldMk cId="3755829205" sldId="256"/>
            <ac:cxnSpMk id="131" creationId="{014D9014-2386-A481-B72F-7D96C3C679B0}"/>
          </ac:cxnSpMkLst>
        </pc:cxnChg>
        <pc:cxnChg chg="mod">
          <ac:chgData name="Jedreck Acquissa" userId="2c0a51b5-c593-469c-ad77-d17122690429" providerId="ADAL" clId="{F9B74067-8D6F-4699-8E86-06D9DCAFC5E9}" dt="2022-12-02T04:30:21.183" v="1092"/>
          <ac:cxnSpMkLst>
            <pc:docMk/>
            <pc:sldMk cId="3755829205" sldId="256"/>
            <ac:cxnSpMk id="132" creationId="{1CC35E24-4602-2F4A-453B-AF0C8D564A5C}"/>
          </ac:cxnSpMkLst>
        </pc:cxnChg>
        <pc:cxnChg chg="mod">
          <ac:chgData name="Jedreck Acquissa" userId="2c0a51b5-c593-469c-ad77-d17122690429" providerId="ADAL" clId="{F9B74067-8D6F-4699-8E86-06D9DCAFC5E9}" dt="2022-12-02T04:30:21.183" v="1092"/>
          <ac:cxnSpMkLst>
            <pc:docMk/>
            <pc:sldMk cId="3755829205" sldId="256"/>
            <ac:cxnSpMk id="133" creationId="{0669CFB6-A15A-8E11-CFD6-AF721A1DF9EA}"/>
          </ac:cxnSpMkLst>
        </pc:cxnChg>
        <pc:cxnChg chg="add mod">
          <ac:chgData name="Jedreck Acquissa" userId="2c0a51b5-c593-469c-ad77-d17122690429" providerId="ADAL" clId="{F9B74067-8D6F-4699-8E86-06D9DCAFC5E9}" dt="2022-12-02T04:30:21.183" v="1092"/>
          <ac:cxnSpMkLst>
            <pc:docMk/>
            <pc:sldMk cId="3755829205" sldId="256"/>
            <ac:cxnSpMk id="137" creationId="{5D74A4CE-0B9B-91D3-4861-964DF303CA7A}"/>
          </ac:cxnSpMkLst>
        </pc:cxnChg>
        <pc:cxnChg chg="add mod">
          <ac:chgData name="Jedreck Acquissa" userId="2c0a51b5-c593-469c-ad77-d17122690429" providerId="ADAL" clId="{F9B74067-8D6F-4699-8E86-06D9DCAFC5E9}" dt="2022-12-02T04:30:21.183" v="1092"/>
          <ac:cxnSpMkLst>
            <pc:docMk/>
            <pc:sldMk cId="3755829205" sldId="256"/>
            <ac:cxnSpMk id="140" creationId="{79B7E142-DC9B-4C3B-29E4-983EB192002A}"/>
          </ac:cxnSpMkLst>
        </pc:cxnChg>
        <pc:cxnChg chg="add mod">
          <ac:chgData name="Jedreck Acquissa" userId="2c0a51b5-c593-469c-ad77-d17122690429" providerId="ADAL" clId="{F9B74067-8D6F-4699-8E86-06D9DCAFC5E9}" dt="2022-12-02T17:51:41.659" v="1560" actId="2711"/>
          <ac:cxnSpMkLst>
            <pc:docMk/>
            <pc:sldMk cId="3755829205" sldId="256"/>
            <ac:cxnSpMk id="144" creationId="{FEA0BCAE-357D-0324-005F-E0E3DA81275F}"/>
          </ac:cxnSpMkLst>
        </pc:cxnChg>
        <pc:cxnChg chg="add mod">
          <ac:chgData name="Jedreck Acquissa" userId="2c0a51b5-c593-469c-ad77-d17122690429" providerId="ADAL" clId="{F9B74067-8D6F-4699-8E86-06D9DCAFC5E9}" dt="2022-12-02T04:30:21.183" v="1092"/>
          <ac:cxnSpMkLst>
            <pc:docMk/>
            <pc:sldMk cId="3755829205" sldId="256"/>
            <ac:cxnSpMk id="145" creationId="{FEB2F393-3E5C-14AE-8C8E-954FCE930D3E}"/>
          </ac:cxnSpMkLst>
        </pc:cxnChg>
        <pc:cxnChg chg="add mod">
          <ac:chgData name="Jedreck Acquissa" userId="2c0a51b5-c593-469c-ad77-d17122690429" providerId="ADAL" clId="{F9B74067-8D6F-4699-8E86-06D9DCAFC5E9}" dt="2022-12-02T04:30:21.183" v="1092"/>
          <ac:cxnSpMkLst>
            <pc:docMk/>
            <pc:sldMk cId="3755829205" sldId="256"/>
            <ac:cxnSpMk id="152" creationId="{14337BA9-022E-4982-102A-0DC64867FBCA}"/>
          </ac:cxnSpMkLst>
        </pc:cxnChg>
        <pc:cxnChg chg="add mod">
          <ac:chgData name="Jedreck Acquissa" userId="2c0a51b5-c593-469c-ad77-d17122690429" providerId="ADAL" clId="{F9B74067-8D6F-4699-8E86-06D9DCAFC5E9}" dt="2022-12-02T17:51:41.659" v="1560" actId="2711"/>
          <ac:cxnSpMkLst>
            <pc:docMk/>
            <pc:sldMk cId="3755829205" sldId="256"/>
            <ac:cxnSpMk id="155" creationId="{141B67CA-28CA-78A2-B359-0118F41E4DF4}"/>
          </ac:cxnSpMkLst>
        </pc:cxnChg>
        <pc:cxnChg chg="add mod">
          <ac:chgData name="Jedreck Acquissa" userId="2c0a51b5-c593-469c-ad77-d17122690429" providerId="ADAL" clId="{F9B74067-8D6F-4699-8E86-06D9DCAFC5E9}" dt="2022-12-02T04:30:21.183" v="1092"/>
          <ac:cxnSpMkLst>
            <pc:docMk/>
            <pc:sldMk cId="3755829205" sldId="256"/>
            <ac:cxnSpMk id="156" creationId="{D6D85809-00E2-D384-20B7-1024AB591F8D}"/>
          </ac:cxnSpMkLst>
        </pc:cxnChg>
        <pc:cxnChg chg="add mod">
          <ac:chgData name="Jedreck Acquissa" userId="2c0a51b5-c593-469c-ad77-d17122690429" providerId="ADAL" clId="{F9B74067-8D6F-4699-8E86-06D9DCAFC5E9}" dt="2022-12-02T04:30:21.183" v="1092"/>
          <ac:cxnSpMkLst>
            <pc:docMk/>
            <pc:sldMk cId="3755829205" sldId="256"/>
            <ac:cxnSpMk id="177" creationId="{5A25D416-466F-CC3B-039A-CC09D371F169}"/>
          </ac:cxnSpMkLst>
        </pc:cxnChg>
        <pc:cxnChg chg="add mod">
          <ac:chgData name="Jedreck Acquissa" userId="2c0a51b5-c593-469c-ad77-d17122690429" providerId="ADAL" clId="{F9B74067-8D6F-4699-8E86-06D9DCAFC5E9}" dt="2022-12-02T04:30:21.183" v="1092"/>
          <ac:cxnSpMkLst>
            <pc:docMk/>
            <pc:sldMk cId="3755829205" sldId="256"/>
            <ac:cxnSpMk id="178" creationId="{A9A35480-625E-4D6C-4897-BFA5722FE53E}"/>
          </ac:cxnSpMkLst>
        </pc:cxnChg>
        <pc:cxnChg chg="mod">
          <ac:chgData name="Jedreck Acquissa" userId="2c0a51b5-c593-469c-ad77-d17122690429" providerId="ADAL" clId="{F9B74067-8D6F-4699-8E86-06D9DCAFC5E9}" dt="2022-12-02T04:30:21.183" v="1092"/>
          <ac:cxnSpMkLst>
            <pc:docMk/>
            <pc:sldMk cId="3755829205" sldId="256"/>
            <ac:cxnSpMk id="180" creationId="{C32E9FB0-F29A-85BC-136A-9E3D1A283835}"/>
          </ac:cxnSpMkLst>
        </pc:cxnChg>
        <pc:cxnChg chg="mod">
          <ac:chgData name="Jedreck Acquissa" userId="2c0a51b5-c593-469c-ad77-d17122690429" providerId="ADAL" clId="{F9B74067-8D6F-4699-8E86-06D9DCAFC5E9}" dt="2022-12-02T04:30:21.183" v="1092"/>
          <ac:cxnSpMkLst>
            <pc:docMk/>
            <pc:sldMk cId="3755829205" sldId="256"/>
            <ac:cxnSpMk id="181" creationId="{74CE8F09-31C2-741E-9C78-6E5DE5F20F2E}"/>
          </ac:cxnSpMkLst>
        </pc:cxnChg>
        <pc:cxnChg chg="mod">
          <ac:chgData name="Jedreck Acquissa" userId="2c0a51b5-c593-469c-ad77-d17122690429" providerId="ADAL" clId="{F9B74067-8D6F-4699-8E86-06D9DCAFC5E9}" dt="2022-12-02T04:30:21.183" v="1092"/>
          <ac:cxnSpMkLst>
            <pc:docMk/>
            <pc:sldMk cId="3755829205" sldId="256"/>
            <ac:cxnSpMk id="182" creationId="{D718EFD8-CAAF-94FA-CDC8-3B8A23AD1A73}"/>
          </ac:cxnSpMkLst>
        </pc:cxnChg>
        <pc:cxnChg chg="add mod">
          <ac:chgData name="Jedreck Acquissa" userId="2c0a51b5-c593-469c-ad77-d17122690429" providerId="ADAL" clId="{F9B74067-8D6F-4699-8E86-06D9DCAFC5E9}" dt="2022-12-02T17:51:41.659" v="1560" actId="2711"/>
          <ac:cxnSpMkLst>
            <pc:docMk/>
            <pc:sldMk cId="3755829205" sldId="256"/>
            <ac:cxnSpMk id="184" creationId="{16F55EAB-C1DE-D851-5775-B30D46DF1A8E}"/>
          </ac:cxnSpMkLst>
        </pc:cxnChg>
        <pc:cxnChg chg="add mod">
          <ac:chgData name="Jedreck Acquissa" userId="2c0a51b5-c593-469c-ad77-d17122690429" providerId="ADAL" clId="{F9B74067-8D6F-4699-8E86-06D9DCAFC5E9}" dt="2022-12-02T17:51:41.659" v="1560" actId="2711"/>
          <ac:cxnSpMkLst>
            <pc:docMk/>
            <pc:sldMk cId="3755829205" sldId="256"/>
            <ac:cxnSpMk id="186" creationId="{82936C8E-2EC8-8E87-DABF-AF1A91D30227}"/>
          </ac:cxnSpMkLst>
        </pc:cxnChg>
        <pc:cxnChg chg="add mod">
          <ac:chgData name="Jedreck Acquissa" userId="2c0a51b5-c593-469c-ad77-d17122690429" providerId="ADAL" clId="{F9B74067-8D6F-4699-8E86-06D9DCAFC5E9}" dt="2022-12-02T17:51:41.659" v="1560" actId="2711"/>
          <ac:cxnSpMkLst>
            <pc:docMk/>
            <pc:sldMk cId="3755829205" sldId="256"/>
            <ac:cxnSpMk id="188" creationId="{EC579A7E-8F39-6D89-C885-63A86FEF6952}"/>
          </ac:cxnSpMkLst>
        </pc:cxnChg>
        <pc:cxnChg chg="add mod">
          <ac:chgData name="Jedreck Acquissa" userId="2c0a51b5-c593-469c-ad77-d17122690429" providerId="ADAL" clId="{F9B74067-8D6F-4699-8E86-06D9DCAFC5E9}" dt="2022-12-02T17:51:41.659" v="1560" actId="2711"/>
          <ac:cxnSpMkLst>
            <pc:docMk/>
            <pc:sldMk cId="3755829205" sldId="256"/>
            <ac:cxnSpMk id="190" creationId="{B39AE562-5D22-E960-4AD8-29B05B73F4F9}"/>
          </ac:cxnSpMkLst>
        </pc:cxnChg>
        <pc:cxnChg chg="add mod">
          <ac:chgData name="Jedreck Acquissa" userId="2c0a51b5-c593-469c-ad77-d17122690429" providerId="ADAL" clId="{F9B74067-8D6F-4699-8E86-06D9DCAFC5E9}" dt="2022-12-02T04:30:21.183" v="1092"/>
          <ac:cxnSpMkLst>
            <pc:docMk/>
            <pc:sldMk cId="3755829205" sldId="256"/>
            <ac:cxnSpMk id="191" creationId="{35FC5E1B-3D33-F3FB-2FA6-2C460F674CE0}"/>
          </ac:cxnSpMkLst>
        </pc:cxnChg>
        <pc:cxnChg chg="add mod">
          <ac:chgData name="Jedreck Acquissa" userId="2c0a51b5-c593-469c-ad77-d17122690429" providerId="ADAL" clId="{F9B74067-8D6F-4699-8E86-06D9DCAFC5E9}" dt="2022-12-02T04:30:21.183" v="1092"/>
          <ac:cxnSpMkLst>
            <pc:docMk/>
            <pc:sldMk cId="3755829205" sldId="256"/>
            <ac:cxnSpMk id="194" creationId="{7FB4699C-3CEA-76AC-9B59-25AB73CE4C8A}"/>
          </ac:cxnSpMkLst>
        </pc:cxnChg>
        <pc:cxnChg chg="mod">
          <ac:chgData name="Jedreck Acquissa" userId="2c0a51b5-c593-469c-ad77-d17122690429" providerId="ADAL" clId="{F9B74067-8D6F-4699-8E86-06D9DCAFC5E9}" dt="2022-12-02T04:30:21.183" v="1092"/>
          <ac:cxnSpMkLst>
            <pc:docMk/>
            <pc:sldMk cId="3755829205" sldId="256"/>
            <ac:cxnSpMk id="198" creationId="{EF0D40CB-ED48-80F3-E244-874AAC197A6A}"/>
          </ac:cxnSpMkLst>
        </pc:cxnChg>
        <pc:cxnChg chg="mod">
          <ac:chgData name="Jedreck Acquissa" userId="2c0a51b5-c593-469c-ad77-d17122690429" providerId="ADAL" clId="{F9B74067-8D6F-4699-8E86-06D9DCAFC5E9}" dt="2022-12-02T04:30:21.183" v="1092"/>
          <ac:cxnSpMkLst>
            <pc:docMk/>
            <pc:sldMk cId="3755829205" sldId="256"/>
            <ac:cxnSpMk id="199" creationId="{5BD07EDC-8560-65DA-782C-7B1BEE9B97D3}"/>
          </ac:cxnSpMkLst>
        </pc:cxnChg>
        <pc:cxnChg chg="mod">
          <ac:chgData name="Jedreck Acquissa" userId="2c0a51b5-c593-469c-ad77-d17122690429" providerId="ADAL" clId="{F9B74067-8D6F-4699-8E86-06D9DCAFC5E9}" dt="2022-12-02T04:30:21.183" v="1092"/>
          <ac:cxnSpMkLst>
            <pc:docMk/>
            <pc:sldMk cId="3755829205" sldId="256"/>
            <ac:cxnSpMk id="200" creationId="{3BC851E5-9152-B813-E26D-59FEDC131074}"/>
          </ac:cxnSpMkLst>
        </pc:cxnChg>
        <pc:cxnChg chg="add del mod">
          <ac:chgData name="Jedreck Acquissa" userId="2c0a51b5-c593-469c-ad77-d17122690429" providerId="ADAL" clId="{F9B74067-8D6F-4699-8E86-06D9DCAFC5E9}" dt="2022-12-02T04:17:46.305" v="1085" actId="478"/>
          <ac:cxnSpMkLst>
            <pc:docMk/>
            <pc:sldMk cId="3755829205" sldId="256"/>
            <ac:cxnSpMk id="232" creationId="{232B0143-61EC-B1B8-FE56-F6FEEDB7D13A}"/>
          </ac:cxnSpMkLst>
        </pc:cxnChg>
        <pc:cxnChg chg="add mod">
          <ac:chgData name="Jedreck Acquissa" userId="2c0a51b5-c593-469c-ad77-d17122690429" providerId="ADAL" clId="{F9B74067-8D6F-4699-8E86-06D9DCAFC5E9}" dt="2022-12-02T17:51:41.659" v="1560" actId="2711"/>
          <ac:cxnSpMkLst>
            <pc:docMk/>
            <pc:sldMk cId="3755829205" sldId="256"/>
            <ac:cxnSpMk id="235" creationId="{FFD9D066-B8F7-CA38-C5D7-4A89275BFF26}"/>
          </ac:cxnSpMkLst>
        </pc:cxnChg>
        <pc:cxnChg chg="add mod">
          <ac:chgData name="Jedreck Acquissa" userId="2c0a51b5-c593-469c-ad77-d17122690429" providerId="ADAL" clId="{F9B74067-8D6F-4699-8E86-06D9DCAFC5E9}" dt="2022-12-02T17:51:41.659" v="1560" actId="2711"/>
          <ac:cxnSpMkLst>
            <pc:docMk/>
            <pc:sldMk cId="3755829205" sldId="256"/>
            <ac:cxnSpMk id="1032" creationId="{36204100-9B78-C4B4-23BF-A58FF2E8E682}"/>
          </ac:cxnSpMkLst>
        </pc:cxnChg>
      </pc:sldChg>
      <pc:sldMasterChg chg="modSp modSldLayout">
        <pc:chgData name="Jedreck Acquissa" userId="2c0a51b5-c593-469c-ad77-d17122690429" providerId="ADAL" clId="{F9B74067-8D6F-4699-8E86-06D9DCAFC5E9}" dt="2022-12-02T04:30:21.183" v="1092"/>
        <pc:sldMasterMkLst>
          <pc:docMk/>
          <pc:sldMasterMk cId="2460954070" sldId="2147483660"/>
        </pc:sldMasterMkLst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Jedreck Acquissa" userId="2c0a51b5-c593-469c-ad77-d17122690429" providerId="ADAL" clId="{F9B74067-8D6F-4699-8E86-06D9DCAFC5E9}" dt="2022-12-02T04:30:21.183" v="1092"/>
          <ac:spMkLst>
            <pc:docMk/>
            <pc:sldMasterMk cId="2460954070" sldId="2147483660"/>
            <ac:spMk id="6" creationId="{00000000-0000-0000-0000-000000000000}"/>
          </ac:spMkLst>
        </pc:spChg>
        <pc:sldLayoutChg chg="modSp">
          <pc:chgData name="Jedreck Acquissa" userId="2c0a51b5-c593-469c-ad77-d17122690429" providerId="ADAL" clId="{F9B74067-8D6F-4699-8E86-06D9DCAFC5E9}" dt="2022-12-02T04:30:21.183" v="1092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Jedreck Acquissa" userId="2c0a51b5-c593-469c-ad77-d17122690429" providerId="ADAL" clId="{F9B74067-8D6F-4699-8E86-06D9DCAFC5E9}" dt="2022-12-02T04:30:21.183" v="1092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Jedreck Acquissa" userId="2c0a51b5-c593-469c-ad77-d17122690429" providerId="ADAL" clId="{F9B74067-8D6F-4699-8E86-06D9DCAFC5E9}" dt="2022-12-02T04:30:21.183" v="1092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modSp">
          <pc:chgData name="Jedreck Acquissa" userId="2c0a51b5-c593-469c-ad77-d17122690429" providerId="ADAL" clId="{F9B74067-8D6F-4699-8E86-06D9DCAFC5E9}" dt="2022-12-02T04:30:21.183" v="1092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Jedreck Acquissa" userId="2c0a51b5-c593-469c-ad77-d17122690429" providerId="ADAL" clId="{F9B74067-8D6F-4699-8E86-06D9DCAFC5E9}" dt="2022-12-02T04:30:21.183" v="1092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Jedreck Acquissa" userId="2c0a51b5-c593-469c-ad77-d17122690429" providerId="ADAL" clId="{F9B74067-8D6F-4699-8E86-06D9DCAFC5E9}" dt="2022-12-02T04:30:21.183" v="1092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">
          <pc:chgData name="Jedreck Acquissa" userId="2c0a51b5-c593-469c-ad77-d17122690429" providerId="ADAL" clId="{F9B74067-8D6F-4699-8E86-06D9DCAFC5E9}" dt="2022-12-02T04:30:21.183" v="1092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Jedreck Acquissa" userId="2c0a51b5-c593-469c-ad77-d17122690429" providerId="ADAL" clId="{F9B74067-8D6F-4699-8E86-06D9DCAFC5E9}" dt="2022-12-02T04:30:21.183" v="1092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Jedreck Acquissa" userId="2c0a51b5-c593-469c-ad77-d17122690429" providerId="ADAL" clId="{F9B74067-8D6F-4699-8E86-06D9DCAFC5E9}" dt="2022-12-02T04:30:21.183" v="1092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">
          <pc:chgData name="Jedreck Acquissa" userId="2c0a51b5-c593-469c-ad77-d17122690429" providerId="ADAL" clId="{F9B74067-8D6F-4699-8E86-06D9DCAFC5E9}" dt="2022-12-02T04:30:21.183" v="1092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Jedreck Acquissa" userId="2c0a51b5-c593-469c-ad77-d17122690429" providerId="ADAL" clId="{F9B74067-8D6F-4699-8E86-06D9DCAFC5E9}" dt="2022-12-02T04:30:21.183" v="1092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Jedreck Acquissa" userId="2c0a51b5-c593-469c-ad77-d17122690429" providerId="ADAL" clId="{F9B74067-8D6F-4699-8E86-06D9DCAFC5E9}" dt="2022-12-02T04:30:21.183" v="1092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Jedreck Acquissa" userId="2c0a51b5-c593-469c-ad77-d17122690429" providerId="ADAL" clId="{F9B74067-8D6F-4699-8E86-06D9DCAFC5E9}" dt="2022-12-02T04:30:21.183" v="1092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Jedreck Acquissa" userId="2c0a51b5-c593-469c-ad77-d17122690429" providerId="ADAL" clId="{F9B74067-8D6F-4699-8E86-06D9DCAFC5E9}" dt="2022-12-02T04:30:21.183" v="1092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Jedreck Acquissa" userId="2c0a51b5-c593-469c-ad77-d17122690429" providerId="ADAL" clId="{F9B74067-8D6F-4699-8E86-06D9DCAFC5E9}" dt="2022-12-02T04:30:21.183" v="1092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modSp">
          <pc:chgData name="Jedreck Acquissa" userId="2c0a51b5-c593-469c-ad77-d17122690429" providerId="ADAL" clId="{F9B74067-8D6F-4699-8E86-06D9DCAFC5E9}" dt="2022-12-02T04:30:21.183" v="1092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Jedreck Acquissa" userId="2c0a51b5-c593-469c-ad77-d17122690429" providerId="ADAL" clId="{F9B74067-8D6F-4699-8E86-06D9DCAFC5E9}" dt="2022-12-02T04:30:21.183" v="1092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Jedreck Acquissa" userId="2c0a51b5-c593-469c-ad77-d17122690429" providerId="ADAL" clId="{F9B74067-8D6F-4699-8E86-06D9DCAFC5E9}" dt="2022-12-02T04:30:21.183" v="1092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Jedreck Acquissa" userId="2c0a51b5-c593-469c-ad77-d17122690429" providerId="ADAL" clId="{F9B74067-8D6F-4699-8E86-06D9DCAFC5E9}" dt="2022-12-02T04:30:21.183" v="1092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">
          <pc:chgData name="Jedreck Acquissa" userId="2c0a51b5-c593-469c-ad77-d17122690429" providerId="ADAL" clId="{F9B74067-8D6F-4699-8E86-06D9DCAFC5E9}" dt="2022-12-02T04:30:21.183" v="1092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Jedreck Acquissa" userId="2c0a51b5-c593-469c-ad77-d17122690429" providerId="ADAL" clId="{F9B74067-8D6F-4699-8E86-06D9DCAFC5E9}" dt="2022-12-02T04:30:21.183" v="1092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Jedreck Acquissa" userId="2c0a51b5-c593-469c-ad77-d17122690429" providerId="ADAL" clId="{F9B74067-8D6F-4699-8E86-06D9DCAFC5E9}" dt="2022-12-02T04:30:21.183" v="1092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Jedreck Acquissa" userId="2c0a51b5-c593-469c-ad77-d17122690429" providerId="ADAL" clId="{F9B74067-8D6F-4699-8E86-06D9DCAFC5E9}" dt="2022-12-02T04:30:21.183" v="1092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modSp">
          <pc:chgData name="Jedreck Acquissa" userId="2c0a51b5-c593-469c-ad77-d17122690429" providerId="ADAL" clId="{F9B74067-8D6F-4699-8E86-06D9DCAFC5E9}" dt="2022-12-02T04:30:21.183" v="1092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Jedreck Acquissa" userId="2c0a51b5-c593-469c-ad77-d17122690429" providerId="ADAL" clId="{F9B74067-8D6F-4699-8E86-06D9DCAFC5E9}" dt="2022-12-02T04:30:21.183" v="1092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Jedreck Acquissa" userId="2c0a51b5-c593-469c-ad77-d17122690429" providerId="ADAL" clId="{F9B74067-8D6F-4699-8E86-06D9DCAFC5E9}" dt="2022-12-02T04:30:21.183" v="1092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Peyton Breland" userId="e6781b63-50ef-4623-aa8c-ed7a3a56fe2d" providerId="ADAL" clId="{DEBF52DB-0BE2-4681-B4FA-B9F532B29F4B}"/>
    <pc:docChg chg="undo custSel modSld">
      <pc:chgData name="Peyton Breland" userId="e6781b63-50ef-4623-aa8c-ed7a3a56fe2d" providerId="ADAL" clId="{DEBF52DB-0BE2-4681-B4FA-B9F532B29F4B}" dt="2023-01-26T01:00:48.036" v="1792" actId="208"/>
      <pc:docMkLst>
        <pc:docMk/>
      </pc:docMkLst>
      <pc:sldChg chg="addSp delSp modSp mod">
        <pc:chgData name="Peyton Breland" userId="e6781b63-50ef-4623-aa8c-ed7a3a56fe2d" providerId="ADAL" clId="{DEBF52DB-0BE2-4681-B4FA-B9F532B29F4B}" dt="2023-01-26T01:00:48.036" v="1792" actId="208"/>
        <pc:sldMkLst>
          <pc:docMk/>
          <pc:sldMk cId="3755829205" sldId="256"/>
        </pc:sldMkLst>
        <pc:spChg chg="add mod">
          <ac:chgData name="Peyton Breland" userId="e6781b63-50ef-4623-aa8c-ed7a3a56fe2d" providerId="ADAL" clId="{DEBF52DB-0BE2-4681-B4FA-B9F532B29F4B}" dt="2022-12-02T18:13:19.865" v="1770" actId="1076"/>
          <ac:spMkLst>
            <pc:docMk/>
            <pc:sldMk cId="3755829205" sldId="256"/>
            <ac:spMk id="2" creationId="{F28B172A-D22D-E4DC-DAF4-C517C4AFF435}"/>
          </ac:spMkLst>
        </pc:spChg>
        <pc:spChg chg="add mod">
          <ac:chgData name="Peyton Breland" userId="e6781b63-50ef-4623-aa8c-ed7a3a56fe2d" providerId="ADAL" clId="{DEBF52DB-0BE2-4681-B4FA-B9F532B29F4B}" dt="2022-12-02T04:34:14.211" v="1037" actId="255"/>
          <ac:spMkLst>
            <pc:docMk/>
            <pc:sldMk cId="3755829205" sldId="256"/>
            <ac:spMk id="85" creationId="{2286D8E7-C96C-8884-A167-96279838F269}"/>
          </ac:spMkLst>
        </pc:spChg>
        <pc:spChg chg="mod">
          <ac:chgData name="Peyton Breland" userId="e6781b63-50ef-4623-aa8c-ed7a3a56fe2d" providerId="ADAL" clId="{DEBF52DB-0BE2-4681-B4FA-B9F532B29F4B}" dt="2022-12-02T18:07:50.915" v="1719" actId="1076"/>
          <ac:spMkLst>
            <pc:docMk/>
            <pc:sldMk cId="3755829205" sldId="256"/>
            <ac:spMk id="86" creationId="{CC63D566-EDF0-C4FB-5F70-9F8D650EF791}"/>
          </ac:spMkLst>
        </pc:spChg>
        <pc:spChg chg="add mod">
          <ac:chgData name="Peyton Breland" userId="e6781b63-50ef-4623-aa8c-ed7a3a56fe2d" providerId="ADAL" clId="{DEBF52DB-0BE2-4681-B4FA-B9F532B29F4B}" dt="2022-12-02T04:35:55.367" v="1057" actId="1076"/>
          <ac:spMkLst>
            <pc:docMk/>
            <pc:sldMk cId="3755829205" sldId="256"/>
            <ac:spMk id="87" creationId="{2D68039D-F1BD-509F-6584-8F2AA60F0BC4}"/>
          </ac:spMkLst>
        </pc:spChg>
        <pc:spChg chg="mod">
          <ac:chgData name="Peyton Breland" userId="e6781b63-50ef-4623-aa8c-ed7a3a56fe2d" providerId="ADAL" clId="{DEBF52DB-0BE2-4681-B4FA-B9F532B29F4B}" dt="2022-12-02T04:53:47.673" v="1587" actId="20577"/>
          <ac:spMkLst>
            <pc:docMk/>
            <pc:sldMk cId="3755829205" sldId="256"/>
            <ac:spMk id="88" creationId="{0BBDAC13-B8BA-7A17-60FD-563344918853}"/>
          </ac:spMkLst>
        </pc:spChg>
        <pc:spChg chg="add mod">
          <ac:chgData name="Peyton Breland" userId="e6781b63-50ef-4623-aa8c-ed7a3a56fe2d" providerId="ADAL" clId="{DEBF52DB-0BE2-4681-B4FA-B9F532B29F4B}" dt="2022-12-02T18:01:07.992" v="1619" actId="14100"/>
          <ac:spMkLst>
            <pc:docMk/>
            <pc:sldMk cId="3755829205" sldId="256"/>
            <ac:spMk id="92" creationId="{EE470134-83D9-4134-8343-90E8A28AB93B}"/>
          </ac:spMkLst>
        </pc:spChg>
        <pc:spChg chg="add mod">
          <ac:chgData name="Peyton Breland" userId="e6781b63-50ef-4623-aa8c-ed7a3a56fe2d" providerId="ADAL" clId="{DEBF52DB-0BE2-4681-B4FA-B9F532B29F4B}" dt="2022-12-02T18:08:49.962" v="1727" actId="1076"/>
          <ac:spMkLst>
            <pc:docMk/>
            <pc:sldMk cId="3755829205" sldId="256"/>
            <ac:spMk id="93" creationId="{115111AB-CDED-3633-41EE-964254C15A52}"/>
          </ac:spMkLst>
        </pc:spChg>
        <pc:spChg chg="add mod">
          <ac:chgData name="Peyton Breland" userId="e6781b63-50ef-4623-aa8c-ed7a3a56fe2d" providerId="ADAL" clId="{DEBF52DB-0BE2-4681-B4FA-B9F532B29F4B}" dt="2022-12-02T04:39:07.757" v="1105" actId="1076"/>
          <ac:spMkLst>
            <pc:docMk/>
            <pc:sldMk cId="3755829205" sldId="256"/>
            <ac:spMk id="95" creationId="{3396C219-0A93-7F37-B1F6-46C08CE6E203}"/>
          </ac:spMkLst>
        </pc:spChg>
        <pc:spChg chg="add mod">
          <ac:chgData name="Peyton Breland" userId="e6781b63-50ef-4623-aa8c-ed7a3a56fe2d" providerId="ADAL" clId="{DEBF52DB-0BE2-4681-B4FA-B9F532B29F4B}" dt="2022-12-02T18:00:47.721" v="1615" actId="14100"/>
          <ac:spMkLst>
            <pc:docMk/>
            <pc:sldMk cId="3755829205" sldId="256"/>
            <ac:spMk id="119" creationId="{BB006B25-45A2-C3F6-D968-36AC2DA5545D}"/>
          </ac:spMkLst>
        </pc:spChg>
        <pc:spChg chg="add mod">
          <ac:chgData name="Peyton Breland" userId="e6781b63-50ef-4623-aa8c-ed7a3a56fe2d" providerId="ADAL" clId="{DEBF52DB-0BE2-4681-B4FA-B9F532B29F4B}" dt="2022-12-02T04:45:06.657" v="1206" actId="1076"/>
          <ac:spMkLst>
            <pc:docMk/>
            <pc:sldMk cId="3755829205" sldId="256"/>
            <ac:spMk id="138" creationId="{3B49B002-E836-3DF9-2C5A-1B97A8EF0E38}"/>
          </ac:spMkLst>
        </pc:spChg>
        <pc:spChg chg="mod">
          <ac:chgData name="Peyton Breland" userId="e6781b63-50ef-4623-aa8c-ed7a3a56fe2d" providerId="ADAL" clId="{DEBF52DB-0BE2-4681-B4FA-B9F532B29F4B}" dt="2022-12-02T18:09:56.980" v="1745" actId="1076"/>
          <ac:spMkLst>
            <pc:docMk/>
            <pc:sldMk cId="3755829205" sldId="256"/>
            <ac:spMk id="148" creationId="{37F08425-1927-696D-BD7D-712169B09B2B}"/>
          </ac:spMkLst>
        </pc:spChg>
        <pc:spChg chg="mod">
          <ac:chgData name="Peyton Breland" userId="e6781b63-50ef-4623-aa8c-ed7a3a56fe2d" providerId="ADAL" clId="{DEBF52DB-0BE2-4681-B4FA-B9F532B29F4B}" dt="2022-12-02T18:13:44.111" v="1772" actId="1076"/>
          <ac:spMkLst>
            <pc:docMk/>
            <pc:sldMk cId="3755829205" sldId="256"/>
            <ac:spMk id="157" creationId="{2A10D2FF-AF70-9695-2968-028394657330}"/>
          </ac:spMkLst>
        </pc:spChg>
        <pc:spChg chg="mod">
          <ac:chgData name="Peyton Breland" userId="e6781b63-50ef-4623-aa8c-ed7a3a56fe2d" providerId="ADAL" clId="{DEBF52DB-0BE2-4681-B4FA-B9F532B29F4B}" dt="2022-12-02T04:54:14.721" v="1593" actId="122"/>
          <ac:spMkLst>
            <pc:docMk/>
            <pc:sldMk cId="3755829205" sldId="256"/>
            <ac:spMk id="226" creationId="{AB2F4C5C-CFE7-8E15-9717-703AF863B17E}"/>
          </ac:spMkLst>
        </pc:spChg>
        <pc:spChg chg="mod">
          <ac:chgData name="Peyton Breland" userId="e6781b63-50ef-4623-aa8c-ed7a3a56fe2d" providerId="ADAL" clId="{DEBF52DB-0BE2-4681-B4FA-B9F532B29F4B}" dt="2022-12-02T18:02:16.629" v="1633" actId="1076"/>
          <ac:spMkLst>
            <pc:docMk/>
            <pc:sldMk cId="3755829205" sldId="256"/>
            <ac:spMk id="227" creationId="{D22F37EE-BE64-2FB1-FB75-FCBF01734846}"/>
          </ac:spMkLst>
        </pc:spChg>
        <pc:spChg chg="mod">
          <ac:chgData name="Peyton Breland" userId="e6781b63-50ef-4623-aa8c-ed7a3a56fe2d" providerId="ADAL" clId="{DEBF52DB-0BE2-4681-B4FA-B9F532B29F4B}" dt="2022-12-02T04:24:00.359" v="982" actId="1076"/>
          <ac:spMkLst>
            <pc:docMk/>
            <pc:sldMk cId="3755829205" sldId="256"/>
            <ac:spMk id="228" creationId="{0CA8964F-09B3-C5FA-46D5-F7FE022119AA}"/>
          </ac:spMkLst>
        </pc:spChg>
        <pc:spChg chg="mod">
          <ac:chgData name="Peyton Breland" userId="e6781b63-50ef-4623-aa8c-ed7a3a56fe2d" providerId="ADAL" clId="{DEBF52DB-0BE2-4681-B4FA-B9F532B29F4B}" dt="2022-12-02T18:12:31.006" v="1765" actId="1076"/>
          <ac:spMkLst>
            <pc:docMk/>
            <pc:sldMk cId="3755829205" sldId="256"/>
            <ac:spMk id="1025" creationId="{B17ED9D0-9400-2686-59DC-A8F52A986CBA}"/>
          </ac:spMkLst>
        </pc:spChg>
        <pc:spChg chg="add mod">
          <ac:chgData name="Peyton Breland" userId="e6781b63-50ef-4623-aa8c-ed7a3a56fe2d" providerId="ADAL" clId="{DEBF52DB-0BE2-4681-B4FA-B9F532B29F4B}" dt="2022-12-02T18:11:25.726" v="1754" actId="1076"/>
          <ac:spMkLst>
            <pc:docMk/>
            <pc:sldMk cId="3755829205" sldId="256"/>
            <ac:spMk id="1034" creationId="{D66D922B-5837-54C1-9565-60F70E3A32E6}"/>
          </ac:spMkLst>
        </pc:spChg>
        <pc:spChg chg="mod">
          <ac:chgData name="Peyton Breland" userId="e6781b63-50ef-4623-aa8c-ed7a3a56fe2d" providerId="ADAL" clId="{DEBF52DB-0BE2-4681-B4FA-B9F532B29F4B}" dt="2022-12-02T18:04:42.383" v="1691" actId="1076"/>
          <ac:spMkLst>
            <pc:docMk/>
            <pc:sldMk cId="3755829205" sldId="256"/>
            <ac:spMk id="1035" creationId="{C5A45BBD-5554-580A-B3CF-8A424776648B}"/>
          </ac:spMkLst>
        </pc:spChg>
        <pc:picChg chg="add mod">
          <ac:chgData name="Peyton Breland" userId="e6781b63-50ef-4623-aa8c-ed7a3a56fe2d" providerId="ADAL" clId="{DEBF52DB-0BE2-4681-B4FA-B9F532B29F4B}" dt="2022-12-02T04:36:30.353" v="1061" actId="34135"/>
          <ac:picMkLst>
            <pc:docMk/>
            <pc:sldMk cId="3755829205" sldId="256"/>
            <ac:picMk id="83" creationId="{EFAFE468-98E5-337B-3A7F-103DF2DEAA5C}"/>
          </ac:picMkLst>
        </pc:picChg>
        <pc:picChg chg="add mod">
          <ac:chgData name="Peyton Breland" userId="e6781b63-50ef-4623-aa8c-ed7a3a56fe2d" providerId="ADAL" clId="{DEBF52DB-0BE2-4681-B4FA-B9F532B29F4B}" dt="2022-12-02T04:36:34.366" v="1062" actId="34135"/>
          <ac:picMkLst>
            <pc:docMk/>
            <pc:sldMk cId="3755829205" sldId="256"/>
            <ac:picMk id="84" creationId="{7976A529-DF9A-2B91-0759-657366156241}"/>
          </ac:picMkLst>
        </pc:picChg>
        <pc:picChg chg="add del mod">
          <ac:chgData name="Peyton Breland" userId="e6781b63-50ef-4623-aa8c-ed7a3a56fe2d" providerId="ADAL" clId="{DEBF52DB-0BE2-4681-B4FA-B9F532B29F4B}" dt="2022-12-02T17:58:15.579" v="1598" actId="21"/>
          <ac:picMkLst>
            <pc:docMk/>
            <pc:sldMk cId="3755829205" sldId="256"/>
            <ac:picMk id="86" creationId="{89863792-EAEE-7EDA-A541-B05714F9D2E8}"/>
          </ac:picMkLst>
        </pc:picChg>
        <pc:picChg chg="mod">
          <ac:chgData name="Peyton Breland" userId="e6781b63-50ef-4623-aa8c-ed7a3a56fe2d" providerId="ADAL" clId="{DEBF52DB-0BE2-4681-B4FA-B9F532B29F4B}" dt="2022-12-02T18:14:44.644" v="1773" actId="1076"/>
          <ac:picMkLst>
            <pc:docMk/>
            <pc:sldMk cId="3755829205" sldId="256"/>
            <ac:picMk id="97" creationId="{75E8BB6D-039F-293E-34C7-9237796EFDE8}"/>
          </ac:picMkLst>
        </pc:picChg>
        <pc:picChg chg="add mod">
          <ac:chgData name="Peyton Breland" userId="e6781b63-50ef-4623-aa8c-ed7a3a56fe2d" providerId="ADAL" clId="{DEBF52DB-0BE2-4681-B4FA-B9F532B29F4B}" dt="2023-01-26T01:00:48.036" v="1792" actId="208"/>
          <ac:picMkLst>
            <pc:docMk/>
            <pc:sldMk cId="3755829205" sldId="256"/>
            <ac:picMk id="141" creationId="{AB98B222-E2DE-814E-E122-40BF60A25349}"/>
          </ac:picMkLst>
        </pc:picChg>
        <pc:picChg chg="add del mod">
          <ac:chgData name="Peyton Breland" userId="e6781b63-50ef-4623-aa8c-ed7a3a56fe2d" providerId="ADAL" clId="{DEBF52DB-0BE2-4681-B4FA-B9F532B29F4B}" dt="2022-12-02T18:06:33.952" v="1706"/>
          <ac:picMkLst>
            <pc:docMk/>
            <pc:sldMk cId="3755829205" sldId="256"/>
            <ac:picMk id="1037" creationId="{0558D006-8004-66E7-31EE-F39FB3E8F37A}"/>
          </ac:picMkLst>
        </pc:picChg>
        <pc:cxnChg chg="add mod">
          <ac:chgData name="Peyton Breland" userId="e6781b63-50ef-4623-aa8c-ed7a3a56fe2d" providerId="ADAL" clId="{DEBF52DB-0BE2-4681-B4FA-B9F532B29F4B}" dt="2022-12-02T04:44:01.079" v="1182" actId="14100"/>
          <ac:cxnSpMkLst>
            <pc:docMk/>
            <pc:sldMk cId="3755829205" sldId="256"/>
            <ac:cxnSpMk id="89" creationId="{9FA32D9A-7C86-A15B-EE0F-FBCE97689375}"/>
          </ac:cxnSpMkLst>
        </pc:cxnChg>
        <pc:cxnChg chg="add mod">
          <ac:chgData name="Peyton Breland" userId="e6781b63-50ef-4623-aa8c-ed7a3a56fe2d" providerId="ADAL" clId="{DEBF52DB-0BE2-4681-B4FA-B9F532B29F4B}" dt="2022-12-02T18:08:46.100" v="1726" actId="1076"/>
          <ac:cxnSpMkLst>
            <pc:docMk/>
            <pc:sldMk cId="3755829205" sldId="256"/>
            <ac:cxnSpMk id="90" creationId="{CDD6258C-FEFF-F2DA-3287-92383D6AD0CA}"/>
          </ac:cxnSpMkLst>
        </pc:cxnChg>
        <pc:cxnChg chg="add mod">
          <ac:chgData name="Peyton Breland" userId="e6781b63-50ef-4623-aa8c-ed7a3a56fe2d" providerId="ADAL" clId="{DEBF52DB-0BE2-4681-B4FA-B9F532B29F4B}" dt="2022-12-02T04:39:44.405" v="1108" actId="1076"/>
          <ac:cxnSpMkLst>
            <pc:docMk/>
            <pc:sldMk cId="3755829205" sldId="256"/>
            <ac:cxnSpMk id="94" creationId="{00742189-24CB-60E2-F657-8A6A53DA2B46}"/>
          </ac:cxnSpMkLst>
        </pc:cxnChg>
        <pc:cxnChg chg="mod">
          <ac:chgData name="Peyton Breland" userId="e6781b63-50ef-4623-aa8c-ed7a3a56fe2d" providerId="ADAL" clId="{DEBF52DB-0BE2-4681-B4FA-B9F532B29F4B}" dt="2022-12-02T18:07:54.970" v="1720" actId="14100"/>
          <ac:cxnSpMkLst>
            <pc:docMk/>
            <pc:sldMk cId="3755829205" sldId="256"/>
            <ac:cxnSpMk id="95" creationId="{00F789E4-CDD7-8081-D410-41376E46790D}"/>
          </ac:cxnSpMkLst>
        </pc:cxnChg>
        <pc:cxnChg chg="add mod">
          <ac:chgData name="Peyton Breland" userId="e6781b63-50ef-4623-aa8c-ed7a3a56fe2d" providerId="ADAL" clId="{DEBF52DB-0BE2-4681-B4FA-B9F532B29F4B}" dt="2022-12-02T18:08:03.536" v="1721" actId="1076"/>
          <ac:cxnSpMkLst>
            <pc:docMk/>
            <pc:sldMk cId="3755829205" sldId="256"/>
            <ac:cxnSpMk id="118" creationId="{9866211F-9E92-2444-555B-F2C75ADC84AC}"/>
          </ac:cxnSpMkLst>
        </pc:cxnChg>
        <pc:cxnChg chg="add mod">
          <ac:chgData name="Peyton Breland" userId="e6781b63-50ef-4623-aa8c-ed7a3a56fe2d" providerId="ADAL" clId="{DEBF52DB-0BE2-4681-B4FA-B9F532B29F4B}" dt="2022-12-02T18:13:12.399" v="1769" actId="14100"/>
          <ac:cxnSpMkLst>
            <pc:docMk/>
            <pc:sldMk cId="3755829205" sldId="256"/>
            <ac:cxnSpMk id="120" creationId="{5A67B208-CBA4-D421-22B0-659E1BDC14C8}"/>
          </ac:cxnSpMkLst>
        </pc:cxnChg>
        <pc:cxnChg chg="add mod">
          <ac:chgData name="Peyton Breland" userId="e6781b63-50ef-4623-aa8c-ed7a3a56fe2d" providerId="ADAL" clId="{DEBF52DB-0BE2-4681-B4FA-B9F532B29F4B}" dt="2022-12-02T18:08:14.845" v="1723" actId="14100"/>
          <ac:cxnSpMkLst>
            <pc:docMk/>
            <pc:sldMk cId="3755829205" sldId="256"/>
            <ac:cxnSpMk id="125" creationId="{7EFF9A91-0B53-92D6-894D-BAAB7282570A}"/>
          </ac:cxnSpMkLst>
        </pc:cxnChg>
        <pc:cxnChg chg="mod">
          <ac:chgData name="Peyton Breland" userId="e6781b63-50ef-4623-aa8c-ed7a3a56fe2d" providerId="ADAL" clId="{DEBF52DB-0BE2-4681-B4FA-B9F532B29F4B}" dt="2022-12-02T18:13:01.181" v="1768" actId="14100"/>
          <ac:cxnSpMkLst>
            <pc:docMk/>
            <pc:sldMk cId="3755829205" sldId="256"/>
            <ac:cxnSpMk id="127" creationId="{92183CF9-D9BA-51A3-5774-A21EA635F5D9}"/>
          </ac:cxnSpMkLst>
        </pc:cxnChg>
        <pc:cxnChg chg="mod">
          <ac:chgData name="Peyton Breland" userId="e6781b63-50ef-4623-aa8c-ed7a3a56fe2d" providerId="ADAL" clId="{DEBF52DB-0BE2-4681-B4FA-B9F532B29F4B}" dt="2022-12-02T18:10:48.607" v="1753" actId="14100"/>
          <ac:cxnSpMkLst>
            <pc:docMk/>
            <pc:sldMk cId="3755829205" sldId="256"/>
            <ac:cxnSpMk id="144" creationId="{FEA0BCAE-357D-0324-005F-E0E3DA81275F}"/>
          </ac:cxnSpMkLst>
        </pc:cxnChg>
        <pc:cxnChg chg="mod">
          <ac:chgData name="Peyton Breland" userId="e6781b63-50ef-4623-aa8c-ed7a3a56fe2d" providerId="ADAL" clId="{DEBF52DB-0BE2-4681-B4FA-B9F532B29F4B}" dt="2022-12-02T18:13:40.802" v="1771" actId="14100"/>
          <ac:cxnSpMkLst>
            <pc:docMk/>
            <pc:sldMk cId="3755829205" sldId="256"/>
            <ac:cxnSpMk id="155" creationId="{141B67CA-28CA-78A2-B359-0118F41E4DF4}"/>
          </ac:cxnSpMkLst>
        </pc:cxnChg>
        <pc:cxnChg chg="mod">
          <ac:chgData name="Peyton Breland" userId="e6781b63-50ef-4623-aa8c-ed7a3a56fe2d" providerId="ADAL" clId="{DEBF52DB-0BE2-4681-B4FA-B9F532B29F4B}" dt="2022-12-02T18:12:56.234" v="1767" actId="14100"/>
          <ac:cxnSpMkLst>
            <pc:docMk/>
            <pc:sldMk cId="3755829205" sldId="256"/>
            <ac:cxnSpMk id="184" creationId="{16F55EAB-C1DE-D851-5775-B30D46DF1A8E}"/>
          </ac:cxnSpMkLst>
        </pc:cxnChg>
        <pc:cxnChg chg="mod">
          <ac:chgData name="Peyton Breland" userId="e6781b63-50ef-4623-aa8c-ed7a3a56fe2d" providerId="ADAL" clId="{DEBF52DB-0BE2-4681-B4FA-B9F532B29F4B}" dt="2022-12-02T18:12:25.940" v="1762" actId="14100"/>
          <ac:cxnSpMkLst>
            <pc:docMk/>
            <pc:sldMk cId="3755829205" sldId="256"/>
            <ac:cxnSpMk id="186" creationId="{82936C8E-2EC8-8E87-DABF-AF1A91D30227}"/>
          </ac:cxnSpMkLst>
        </pc:cxnChg>
        <pc:cxnChg chg="mod">
          <ac:chgData name="Peyton Breland" userId="e6781b63-50ef-4623-aa8c-ed7a3a56fe2d" providerId="ADAL" clId="{DEBF52DB-0BE2-4681-B4FA-B9F532B29F4B}" dt="2022-12-02T18:12:31.006" v="1765" actId="1076"/>
          <ac:cxnSpMkLst>
            <pc:docMk/>
            <pc:sldMk cId="3755829205" sldId="256"/>
            <ac:cxnSpMk id="188" creationId="{EC579A7E-8F39-6D89-C885-63A86FEF6952}"/>
          </ac:cxnSpMkLst>
        </pc:cxnChg>
        <pc:cxnChg chg="mod">
          <ac:chgData name="Peyton Breland" userId="e6781b63-50ef-4623-aa8c-ed7a3a56fe2d" providerId="ADAL" clId="{DEBF52DB-0BE2-4681-B4FA-B9F532B29F4B}" dt="2022-12-02T18:12:31.006" v="1765" actId="1076"/>
          <ac:cxnSpMkLst>
            <pc:docMk/>
            <pc:sldMk cId="3755829205" sldId="256"/>
            <ac:cxnSpMk id="190" creationId="{B39AE562-5D22-E960-4AD8-29B05B73F4F9}"/>
          </ac:cxnSpMkLst>
        </pc:cxnChg>
        <pc:cxnChg chg="mod">
          <ac:chgData name="Peyton Breland" userId="e6781b63-50ef-4623-aa8c-ed7a3a56fe2d" providerId="ADAL" clId="{DEBF52DB-0BE2-4681-B4FA-B9F532B29F4B}" dt="2022-12-02T04:42:24.970" v="1165" actId="1076"/>
          <ac:cxnSpMkLst>
            <pc:docMk/>
            <pc:sldMk cId="3755829205" sldId="256"/>
            <ac:cxnSpMk id="235" creationId="{FFD9D066-B8F7-CA38-C5D7-4A89275BFF26}"/>
          </ac:cxnSpMkLst>
        </pc:cxnChg>
        <pc:cxnChg chg="mod">
          <ac:chgData name="Peyton Breland" userId="e6781b63-50ef-4623-aa8c-ed7a3a56fe2d" providerId="ADAL" clId="{DEBF52DB-0BE2-4681-B4FA-B9F532B29F4B}" dt="2022-12-02T18:04:49.477" v="1693" actId="14100"/>
          <ac:cxnSpMkLst>
            <pc:docMk/>
            <pc:sldMk cId="3755829205" sldId="256"/>
            <ac:cxnSpMk id="1032" creationId="{36204100-9B78-C4B4-23BF-A58FF2E8E682}"/>
          </ac:cxnSpMkLst>
        </pc:cxnChg>
        <pc:cxnChg chg="add mod">
          <ac:chgData name="Peyton Breland" userId="e6781b63-50ef-4623-aa8c-ed7a3a56fe2d" providerId="ADAL" clId="{DEBF52DB-0BE2-4681-B4FA-B9F532B29F4B}" dt="2022-12-02T18:11:32.115" v="1755" actId="14100"/>
          <ac:cxnSpMkLst>
            <pc:docMk/>
            <pc:sldMk cId="3755829205" sldId="256"/>
            <ac:cxnSpMk id="1038" creationId="{2F2847C1-A904-9826-5B06-6DD24BB09F1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D3E65-E554-46A0-AFA7-85E48FEF1D28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9F4A7-C529-4BA8-AE9C-F83D9ADD5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7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6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6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5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4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3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6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3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6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9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4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E6B83C-DD17-4127-A4B2-96AA0CAD95A3}"/>
              </a:ext>
            </a:extLst>
          </p:cNvPr>
          <p:cNvSpPr/>
          <p:nvPr/>
        </p:nvSpPr>
        <p:spPr>
          <a:xfrm>
            <a:off x="0" y="19620481"/>
            <a:ext cx="32918400" cy="2338200"/>
          </a:xfrm>
          <a:prstGeom prst="rect">
            <a:avLst/>
          </a:prstGeom>
          <a:solidFill>
            <a:srgbClr val="567D4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7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E41D769-E9F9-4483-86C8-8832C1F1B203}"/>
              </a:ext>
            </a:extLst>
          </p:cNvPr>
          <p:cNvGrpSpPr/>
          <p:nvPr/>
        </p:nvGrpSpPr>
        <p:grpSpPr>
          <a:xfrm>
            <a:off x="1288761" y="17111295"/>
            <a:ext cx="1144833" cy="4253211"/>
            <a:chOff x="460988" y="5338669"/>
            <a:chExt cx="318972" cy="11453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F631DE-96D1-46B1-8562-CF2991354145}"/>
                </a:ext>
              </a:extLst>
            </p:cNvPr>
            <p:cNvSpPr/>
            <p:nvPr/>
          </p:nvSpPr>
          <p:spPr>
            <a:xfrm>
              <a:off x="494270" y="5371070"/>
              <a:ext cx="45720" cy="109728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97"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26674A-309C-4E45-95AA-4DE97E750F80}"/>
                </a:ext>
              </a:extLst>
            </p:cNvPr>
            <p:cNvSpPr/>
            <p:nvPr/>
          </p:nvSpPr>
          <p:spPr>
            <a:xfrm>
              <a:off x="696097" y="5371070"/>
              <a:ext cx="45720" cy="109728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97"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39B5038-EA26-4458-A183-6A26E23FC172}"/>
                </a:ext>
              </a:extLst>
            </p:cNvPr>
            <p:cNvGrpSpPr/>
            <p:nvPr/>
          </p:nvGrpSpPr>
          <p:grpSpPr>
            <a:xfrm>
              <a:off x="467030" y="5338669"/>
              <a:ext cx="312930" cy="312930"/>
              <a:chOff x="467030" y="5338669"/>
              <a:chExt cx="312930" cy="31293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502F69A-FD73-4B5C-939E-B98AB501A44F}"/>
                  </a:ext>
                </a:extLst>
              </p:cNvPr>
              <p:cNvSpPr/>
              <p:nvPr/>
            </p:nvSpPr>
            <p:spPr>
              <a:xfrm rot="2700000">
                <a:off x="609779" y="5338668"/>
                <a:ext cx="27432" cy="31293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997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982F4A8-5B1A-4A5E-A801-2ACD516BE90F}"/>
                  </a:ext>
                </a:extLst>
              </p:cNvPr>
              <p:cNvSpPr/>
              <p:nvPr/>
            </p:nvSpPr>
            <p:spPr>
              <a:xfrm rot="8100000" flipH="1">
                <a:off x="607765" y="5338669"/>
                <a:ext cx="27432" cy="31293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997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A5A37F-1962-4514-8866-690C3E40B84E}"/>
                </a:ext>
              </a:extLst>
            </p:cNvPr>
            <p:cNvGrpSpPr/>
            <p:nvPr/>
          </p:nvGrpSpPr>
          <p:grpSpPr>
            <a:xfrm>
              <a:off x="465016" y="5542446"/>
              <a:ext cx="312930" cy="312930"/>
              <a:chOff x="467030" y="5338669"/>
              <a:chExt cx="312930" cy="31293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B415D67-609F-46F2-80B9-D54EE2B115D6}"/>
                  </a:ext>
                </a:extLst>
              </p:cNvPr>
              <p:cNvSpPr/>
              <p:nvPr/>
            </p:nvSpPr>
            <p:spPr>
              <a:xfrm rot="2700000">
                <a:off x="609779" y="5338668"/>
                <a:ext cx="27432" cy="31293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997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55780C5-D059-464D-AE78-080B0F923E18}"/>
                  </a:ext>
                </a:extLst>
              </p:cNvPr>
              <p:cNvSpPr/>
              <p:nvPr/>
            </p:nvSpPr>
            <p:spPr>
              <a:xfrm rot="8100000" flipH="1">
                <a:off x="607765" y="5338669"/>
                <a:ext cx="27432" cy="31293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997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BF531E9-80C2-4AE0-A61F-93F4FCF51C55}"/>
                </a:ext>
              </a:extLst>
            </p:cNvPr>
            <p:cNvGrpSpPr/>
            <p:nvPr/>
          </p:nvGrpSpPr>
          <p:grpSpPr>
            <a:xfrm>
              <a:off x="463002" y="5750334"/>
              <a:ext cx="312930" cy="312930"/>
              <a:chOff x="467030" y="5338669"/>
              <a:chExt cx="312930" cy="31293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9C9D895-920B-4C94-9070-B3E3840DE83C}"/>
                  </a:ext>
                </a:extLst>
              </p:cNvPr>
              <p:cNvSpPr/>
              <p:nvPr/>
            </p:nvSpPr>
            <p:spPr>
              <a:xfrm rot="2700000">
                <a:off x="609779" y="5338668"/>
                <a:ext cx="27432" cy="31293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997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CFFAF0E-1AE5-4979-8FFA-6DFD4E320283}"/>
                  </a:ext>
                </a:extLst>
              </p:cNvPr>
              <p:cNvSpPr/>
              <p:nvPr/>
            </p:nvSpPr>
            <p:spPr>
              <a:xfrm rot="8100000" flipH="1">
                <a:off x="607765" y="5338669"/>
                <a:ext cx="27432" cy="31293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997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A5FEEC5-4785-4380-987C-7246B5F1CF22}"/>
                </a:ext>
              </a:extLst>
            </p:cNvPr>
            <p:cNvGrpSpPr/>
            <p:nvPr/>
          </p:nvGrpSpPr>
          <p:grpSpPr>
            <a:xfrm>
              <a:off x="460988" y="5961992"/>
              <a:ext cx="312930" cy="312930"/>
              <a:chOff x="467030" y="5338669"/>
              <a:chExt cx="312930" cy="31293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7A2FFE5-31C6-4CD2-8B83-E9E0195EF82E}"/>
                  </a:ext>
                </a:extLst>
              </p:cNvPr>
              <p:cNvSpPr/>
              <p:nvPr/>
            </p:nvSpPr>
            <p:spPr>
              <a:xfrm rot="2700000">
                <a:off x="609779" y="5338668"/>
                <a:ext cx="27432" cy="31293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997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3D62F25-2494-46BD-A4AD-D904F3F2F077}"/>
                  </a:ext>
                </a:extLst>
              </p:cNvPr>
              <p:cNvSpPr/>
              <p:nvPr/>
            </p:nvSpPr>
            <p:spPr>
              <a:xfrm rot="8100000" flipH="1">
                <a:off x="607765" y="5338669"/>
                <a:ext cx="27432" cy="31293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997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4FAC09F-8A37-4C86-AD43-EE55FE2CF024}"/>
                </a:ext>
              </a:extLst>
            </p:cNvPr>
            <p:cNvGrpSpPr/>
            <p:nvPr/>
          </p:nvGrpSpPr>
          <p:grpSpPr>
            <a:xfrm>
              <a:off x="467030" y="6171072"/>
              <a:ext cx="312930" cy="312930"/>
              <a:chOff x="467030" y="5338669"/>
              <a:chExt cx="312930" cy="31293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59A008E-07B0-4FE1-BD64-DFAC82C4DCF2}"/>
                  </a:ext>
                </a:extLst>
              </p:cNvPr>
              <p:cNvSpPr/>
              <p:nvPr/>
            </p:nvSpPr>
            <p:spPr>
              <a:xfrm rot="2700000">
                <a:off x="609779" y="5338668"/>
                <a:ext cx="27432" cy="31293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997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77797C-0B4F-4086-9DFA-C96D7A6078BE}"/>
                  </a:ext>
                </a:extLst>
              </p:cNvPr>
              <p:cNvSpPr/>
              <p:nvPr/>
            </p:nvSpPr>
            <p:spPr>
              <a:xfrm rot="8100000" flipH="1">
                <a:off x="607765" y="5338669"/>
                <a:ext cx="27432" cy="31293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997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F8797FF-7BA9-5B7E-F0B5-9EDE872E9C71}"/>
              </a:ext>
            </a:extLst>
          </p:cNvPr>
          <p:cNvGrpSpPr/>
          <p:nvPr/>
        </p:nvGrpSpPr>
        <p:grpSpPr>
          <a:xfrm>
            <a:off x="144380" y="17419597"/>
            <a:ext cx="1234440" cy="3941843"/>
            <a:chOff x="1074735" y="3006643"/>
            <a:chExt cx="457200" cy="145994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97BCB75-CF21-477D-A339-FD32C893EE56}"/>
                </a:ext>
              </a:extLst>
            </p:cNvPr>
            <p:cNvGrpSpPr/>
            <p:nvPr/>
          </p:nvGrpSpPr>
          <p:grpSpPr>
            <a:xfrm>
              <a:off x="1211895" y="3553152"/>
              <a:ext cx="182880" cy="457200"/>
              <a:chOff x="5471610" y="1695684"/>
              <a:chExt cx="182880" cy="45720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2E8ED15-D68C-4510-8765-C59D32DCDD5B}"/>
                  </a:ext>
                </a:extLst>
              </p:cNvPr>
              <p:cNvSpPr/>
              <p:nvPr/>
            </p:nvSpPr>
            <p:spPr>
              <a:xfrm>
                <a:off x="5471610" y="1878564"/>
                <a:ext cx="182880" cy="91440"/>
              </a:xfrm>
              <a:prstGeom prst="rect">
                <a:avLst/>
              </a:prstGeom>
              <a:solidFill>
                <a:srgbClr val="80808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2700">
                    <a:latin typeface="Georgia" panose="02040502050405020303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004E3E9-2365-4C4C-AD63-A1B9132FB4AF}"/>
                  </a:ext>
                </a:extLst>
              </p:cNvPr>
              <p:cNvSpPr/>
              <p:nvPr/>
            </p:nvSpPr>
            <p:spPr>
              <a:xfrm>
                <a:off x="5489898" y="1970004"/>
                <a:ext cx="146304" cy="182880"/>
              </a:xfrm>
              <a:prstGeom prst="rect">
                <a:avLst/>
              </a:prstGeom>
              <a:solidFill>
                <a:srgbClr val="80808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2700">
                    <a:latin typeface="Georgia" panose="02040502050405020303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DBD3380-ABB5-4BE5-902A-63A1C3AC392F}"/>
                  </a:ext>
                </a:extLst>
              </p:cNvPr>
              <p:cNvSpPr/>
              <p:nvPr/>
            </p:nvSpPr>
            <p:spPr>
              <a:xfrm>
                <a:off x="5489898" y="1695684"/>
                <a:ext cx="146304" cy="182880"/>
              </a:xfrm>
              <a:prstGeom prst="rect">
                <a:avLst/>
              </a:prstGeom>
              <a:solidFill>
                <a:srgbClr val="80808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2700">
                    <a:latin typeface="Georgia" panose="02040502050405020303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B752A2F-A7DD-4582-8D88-E6F0A2834E35}"/>
                </a:ext>
              </a:extLst>
            </p:cNvPr>
            <p:cNvGrpSpPr/>
            <p:nvPr/>
          </p:nvGrpSpPr>
          <p:grpSpPr>
            <a:xfrm>
              <a:off x="1211895" y="3006643"/>
              <a:ext cx="182880" cy="733019"/>
              <a:chOff x="1211895" y="2914376"/>
              <a:chExt cx="182880" cy="733019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2A505C2-F586-462E-900A-0D1B47FED100}"/>
                  </a:ext>
                </a:extLst>
              </p:cNvPr>
              <p:cNvGrpSpPr/>
              <p:nvPr/>
            </p:nvGrpSpPr>
            <p:grpSpPr>
              <a:xfrm>
                <a:off x="1211895" y="2914376"/>
                <a:ext cx="182880" cy="446695"/>
                <a:chOff x="2945162" y="3241616"/>
                <a:chExt cx="182880" cy="446695"/>
              </a:xfrm>
            </p:grpSpPr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id="{3C627CA9-6C45-4882-B87C-F28A7E85A0DC}"/>
                    </a:ext>
                  </a:extLst>
                </p:cNvPr>
                <p:cNvSpPr/>
                <p:nvPr/>
              </p:nvSpPr>
              <p:spPr>
                <a:xfrm>
                  <a:off x="2945162" y="3241616"/>
                  <a:ext cx="182880" cy="274320"/>
                </a:xfrm>
                <a:prstGeom prst="triangle">
                  <a:avLst/>
                </a:prstGeom>
                <a:solidFill>
                  <a:srgbClr val="CEB888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997">
                    <a:latin typeface="Georgia" panose="02040502050405020303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58685E9-939F-418E-9707-002949BFABB9}"/>
                    </a:ext>
                  </a:extLst>
                </p:cNvPr>
                <p:cNvSpPr/>
                <p:nvPr/>
              </p:nvSpPr>
              <p:spPr>
                <a:xfrm>
                  <a:off x="2963450" y="3523719"/>
                  <a:ext cx="146304" cy="164592"/>
                </a:xfrm>
                <a:prstGeom prst="rect">
                  <a:avLst/>
                </a:prstGeom>
                <a:solidFill>
                  <a:srgbClr val="CEB888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997">
                    <a:latin typeface="Georgia" panose="02040502050405020303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45B56ED-0495-4A79-8C05-DECF538EB6FD}"/>
                  </a:ext>
                </a:extLst>
              </p:cNvPr>
              <p:cNvSpPr/>
              <p:nvPr/>
            </p:nvSpPr>
            <p:spPr>
              <a:xfrm>
                <a:off x="1211895" y="3190195"/>
                <a:ext cx="182880" cy="457200"/>
              </a:xfrm>
              <a:prstGeom prst="rect">
                <a:avLst/>
              </a:prstGeom>
              <a:solidFill>
                <a:srgbClr val="782F4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3780">
                    <a:latin typeface="Georgia" panose="02040502050405020303" pitchFamily="18" charset="0"/>
                    <a:cs typeface="Times New Roman" panose="02020603050405020304" pitchFamily="18" charset="0"/>
                  </a:rPr>
                  <a:t>FSU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4BEA864-C766-432A-81AE-45106C2D5863}"/>
                </a:ext>
              </a:extLst>
            </p:cNvPr>
            <p:cNvGrpSpPr/>
            <p:nvPr/>
          </p:nvGrpSpPr>
          <p:grpSpPr>
            <a:xfrm>
              <a:off x="1074735" y="3827472"/>
              <a:ext cx="457200" cy="639113"/>
              <a:chOff x="1074735" y="4069234"/>
              <a:chExt cx="457200" cy="639113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70ECD734-53FF-4651-AC02-01A49CC96B0B}"/>
                  </a:ext>
                </a:extLst>
              </p:cNvPr>
              <p:cNvSpPr/>
              <p:nvPr/>
            </p:nvSpPr>
            <p:spPr>
              <a:xfrm>
                <a:off x="1211895" y="4525467"/>
                <a:ext cx="182880" cy="182880"/>
              </a:xfrm>
              <a:prstGeom prst="ellipse">
                <a:avLst/>
              </a:prstGeom>
              <a:solidFill>
                <a:srgbClr val="80808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997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2D730313-3500-4D8E-ACCB-AB644209EAD1}"/>
                  </a:ext>
                </a:extLst>
              </p:cNvPr>
              <p:cNvGrpSpPr/>
              <p:nvPr/>
            </p:nvGrpSpPr>
            <p:grpSpPr>
              <a:xfrm>
                <a:off x="1074735" y="4069234"/>
                <a:ext cx="457200" cy="594360"/>
                <a:chOff x="2808002" y="4918479"/>
                <a:chExt cx="457200" cy="594360"/>
              </a:xfrm>
            </p:grpSpPr>
            <p:sp>
              <p:nvSpPr>
                <p:cNvPr id="36" name="Flowchart: Manual Input 35">
                  <a:extLst>
                    <a:ext uri="{FF2B5EF4-FFF2-40B4-BE49-F238E27FC236}">
                      <a16:creationId xmlns:a16="http://schemas.microsoft.com/office/drawing/2014/main" id="{5390307D-EA68-4032-A600-6726DB706F57}"/>
                    </a:ext>
                  </a:extLst>
                </p:cNvPr>
                <p:cNvSpPr/>
                <p:nvPr/>
              </p:nvSpPr>
              <p:spPr>
                <a:xfrm>
                  <a:off x="2808002" y="5327100"/>
                  <a:ext cx="137160" cy="182880"/>
                </a:xfrm>
                <a:prstGeom prst="flowChartManualInput">
                  <a:avLst/>
                </a:prstGeom>
                <a:solidFill>
                  <a:srgbClr val="F4811F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997">
                    <a:latin typeface="Georgia" panose="02040502050405020303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8132171E-C16C-4619-A343-4DE00039759E}"/>
                    </a:ext>
                  </a:extLst>
                </p:cNvPr>
                <p:cNvSpPr/>
                <p:nvPr/>
              </p:nvSpPr>
              <p:spPr>
                <a:xfrm>
                  <a:off x="2945162" y="4918479"/>
                  <a:ext cx="182880" cy="594360"/>
                </a:xfrm>
                <a:prstGeom prst="rect">
                  <a:avLst/>
                </a:prstGeom>
                <a:solidFill>
                  <a:srgbClr val="008344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en-US" sz="3780">
                      <a:latin typeface="Georgia" panose="02040502050405020303" pitchFamily="18" charset="0"/>
                      <a:cs typeface="Times New Roman" panose="02020603050405020304" pitchFamily="18" charset="0"/>
                    </a:rPr>
                    <a:t>FAMU</a:t>
                  </a:r>
                </a:p>
              </p:txBody>
            </p:sp>
            <p:sp>
              <p:nvSpPr>
                <p:cNvPr id="40" name="Flowchart: Manual Input 39">
                  <a:extLst>
                    <a:ext uri="{FF2B5EF4-FFF2-40B4-BE49-F238E27FC236}">
                      <a16:creationId xmlns:a16="http://schemas.microsoft.com/office/drawing/2014/main" id="{274661A2-722D-4D54-BEAE-666496ACEDC6}"/>
                    </a:ext>
                  </a:extLst>
                </p:cNvPr>
                <p:cNvSpPr/>
                <p:nvPr/>
              </p:nvSpPr>
              <p:spPr>
                <a:xfrm flipH="1">
                  <a:off x="3128042" y="5323705"/>
                  <a:ext cx="137160" cy="182880"/>
                </a:xfrm>
                <a:prstGeom prst="flowChartManualInput">
                  <a:avLst/>
                </a:prstGeom>
                <a:solidFill>
                  <a:srgbClr val="F4811F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997">
                    <a:latin typeface="Georgia" panose="02040502050405020303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12F8ACC-08A3-BB6D-7043-9BA57D49DF73}"/>
              </a:ext>
            </a:extLst>
          </p:cNvPr>
          <p:cNvGrpSpPr/>
          <p:nvPr/>
        </p:nvGrpSpPr>
        <p:grpSpPr>
          <a:xfrm rot="5400000">
            <a:off x="29716550" y="19507231"/>
            <a:ext cx="493776" cy="1234440"/>
            <a:chOff x="5471610" y="1695684"/>
            <a:chExt cx="182880" cy="457200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44A8485-C3E9-9F3E-1F79-75B13F513979}"/>
                </a:ext>
              </a:extLst>
            </p:cNvPr>
            <p:cNvSpPr/>
            <p:nvPr/>
          </p:nvSpPr>
          <p:spPr>
            <a:xfrm>
              <a:off x="5471610" y="1878564"/>
              <a:ext cx="182880" cy="91440"/>
            </a:xfrm>
            <a:prstGeom prst="rect">
              <a:avLst/>
            </a:prstGeom>
            <a:solidFill>
              <a:srgbClr val="80808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700">
                  <a:latin typeface="Georgia" panose="02040502050405020303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FCC9390-D0E1-EDC2-AB1A-AC84B367839B}"/>
                </a:ext>
              </a:extLst>
            </p:cNvPr>
            <p:cNvSpPr/>
            <p:nvPr/>
          </p:nvSpPr>
          <p:spPr>
            <a:xfrm>
              <a:off x="5489898" y="1970004"/>
              <a:ext cx="146304" cy="182880"/>
            </a:xfrm>
            <a:prstGeom prst="rect">
              <a:avLst/>
            </a:prstGeom>
            <a:solidFill>
              <a:srgbClr val="80808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700">
                  <a:latin typeface="Georgia" panose="02040502050405020303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FFAC21C-98C8-5E8A-F486-E12EDBA0E06F}"/>
                </a:ext>
              </a:extLst>
            </p:cNvPr>
            <p:cNvSpPr/>
            <p:nvPr/>
          </p:nvSpPr>
          <p:spPr>
            <a:xfrm>
              <a:off x="5489898" y="1695684"/>
              <a:ext cx="146304" cy="182880"/>
            </a:xfrm>
            <a:prstGeom prst="rect">
              <a:avLst/>
            </a:prstGeom>
            <a:solidFill>
              <a:srgbClr val="80808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700">
                  <a:latin typeface="Georgia" panose="02040502050405020303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D8E1A42-4ABB-03C9-3283-8D6FCC33A2CA}"/>
              </a:ext>
            </a:extLst>
          </p:cNvPr>
          <p:cNvGrpSpPr/>
          <p:nvPr/>
        </p:nvGrpSpPr>
        <p:grpSpPr>
          <a:xfrm rot="7923481">
            <a:off x="31810719" y="19835533"/>
            <a:ext cx="493776" cy="1979150"/>
            <a:chOff x="1211895" y="2914376"/>
            <a:chExt cx="182880" cy="733019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8468724-DB53-57DC-0CBE-6B3A76990581}"/>
                </a:ext>
              </a:extLst>
            </p:cNvPr>
            <p:cNvGrpSpPr/>
            <p:nvPr/>
          </p:nvGrpSpPr>
          <p:grpSpPr>
            <a:xfrm>
              <a:off x="1211895" y="2914376"/>
              <a:ext cx="182880" cy="446695"/>
              <a:chOff x="2945162" y="3241616"/>
              <a:chExt cx="182880" cy="446695"/>
            </a:xfrm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id="{321A84CE-B2D6-AC02-ED16-6CA0DEF67411}"/>
                  </a:ext>
                </a:extLst>
              </p:cNvPr>
              <p:cNvSpPr/>
              <p:nvPr/>
            </p:nvSpPr>
            <p:spPr>
              <a:xfrm>
                <a:off x="2945162" y="3241616"/>
                <a:ext cx="182880" cy="274320"/>
              </a:xfrm>
              <a:prstGeom prst="triangle">
                <a:avLst/>
              </a:prstGeom>
              <a:solidFill>
                <a:srgbClr val="CEB888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997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6AD0D40-8DD7-963C-7FB9-55D97C89A0ED}"/>
                  </a:ext>
                </a:extLst>
              </p:cNvPr>
              <p:cNvSpPr/>
              <p:nvPr/>
            </p:nvSpPr>
            <p:spPr>
              <a:xfrm>
                <a:off x="2963450" y="3523719"/>
                <a:ext cx="146304" cy="164592"/>
              </a:xfrm>
              <a:prstGeom prst="rect">
                <a:avLst/>
              </a:prstGeom>
              <a:solidFill>
                <a:srgbClr val="CEB888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997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2AC2FDD-34E9-2CF8-3E03-10FEC92291EB}"/>
                </a:ext>
              </a:extLst>
            </p:cNvPr>
            <p:cNvSpPr/>
            <p:nvPr/>
          </p:nvSpPr>
          <p:spPr>
            <a:xfrm>
              <a:off x="1211895" y="3190195"/>
              <a:ext cx="182880" cy="457200"/>
            </a:xfrm>
            <a:prstGeom prst="rect">
              <a:avLst/>
            </a:prstGeom>
            <a:solidFill>
              <a:srgbClr val="782F4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3780">
                  <a:latin typeface="Georgia" panose="02040502050405020303" pitchFamily="18" charset="0"/>
                  <a:cs typeface="Times New Roman" panose="02020603050405020304" pitchFamily="18" charset="0"/>
                </a:rPr>
                <a:t>FSU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118FDB4-9D94-49FA-8F64-D6CE33716C33}"/>
              </a:ext>
            </a:extLst>
          </p:cNvPr>
          <p:cNvGrpSpPr/>
          <p:nvPr/>
        </p:nvGrpSpPr>
        <p:grpSpPr>
          <a:xfrm rot="2996472">
            <a:off x="27561661" y="19876631"/>
            <a:ext cx="1234440" cy="1725604"/>
            <a:chOff x="1074735" y="4069234"/>
            <a:chExt cx="457200" cy="639113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EB6146D-4BE1-D884-4B68-FB77AF53A034}"/>
                </a:ext>
              </a:extLst>
            </p:cNvPr>
            <p:cNvSpPr/>
            <p:nvPr/>
          </p:nvSpPr>
          <p:spPr>
            <a:xfrm>
              <a:off x="1211895" y="4525467"/>
              <a:ext cx="182880" cy="182880"/>
            </a:xfrm>
            <a:prstGeom prst="ellipse">
              <a:avLst/>
            </a:prstGeom>
            <a:solidFill>
              <a:srgbClr val="80808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97"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F7908FB-182C-65EC-C977-C0A7EF382835}"/>
                </a:ext>
              </a:extLst>
            </p:cNvPr>
            <p:cNvGrpSpPr/>
            <p:nvPr/>
          </p:nvGrpSpPr>
          <p:grpSpPr>
            <a:xfrm>
              <a:off x="1074735" y="4069234"/>
              <a:ext cx="457200" cy="594360"/>
              <a:chOff x="2808002" y="4918479"/>
              <a:chExt cx="457200" cy="594360"/>
            </a:xfrm>
          </p:grpSpPr>
          <p:sp>
            <p:nvSpPr>
              <p:cNvPr id="79" name="Flowchart: Manual Input 78">
                <a:extLst>
                  <a:ext uri="{FF2B5EF4-FFF2-40B4-BE49-F238E27FC236}">
                    <a16:creationId xmlns:a16="http://schemas.microsoft.com/office/drawing/2014/main" id="{A9EFBF83-198C-62B4-5192-D91BC0757416}"/>
                  </a:ext>
                </a:extLst>
              </p:cNvPr>
              <p:cNvSpPr/>
              <p:nvPr/>
            </p:nvSpPr>
            <p:spPr>
              <a:xfrm>
                <a:off x="2808002" y="5327100"/>
                <a:ext cx="137160" cy="182880"/>
              </a:xfrm>
              <a:prstGeom prst="flowChartManualInput">
                <a:avLst/>
              </a:prstGeom>
              <a:solidFill>
                <a:srgbClr val="F4811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997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E694D41-9BAE-EA97-FB2A-96CD7AA47126}"/>
                  </a:ext>
                </a:extLst>
              </p:cNvPr>
              <p:cNvSpPr/>
              <p:nvPr/>
            </p:nvSpPr>
            <p:spPr>
              <a:xfrm>
                <a:off x="2945162" y="4918479"/>
                <a:ext cx="182880" cy="594360"/>
              </a:xfrm>
              <a:prstGeom prst="rect">
                <a:avLst/>
              </a:prstGeom>
              <a:solidFill>
                <a:srgbClr val="008344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3780">
                    <a:latin typeface="Georgia" panose="02040502050405020303" pitchFamily="18" charset="0"/>
                    <a:cs typeface="Times New Roman" panose="02020603050405020304" pitchFamily="18" charset="0"/>
                  </a:rPr>
                  <a:t>FAMU</a:t>
                </a:r>
              </a:p>
            </p:txBody>
          </p:sp>
          <p:sp>
            <p:nvSpPr>
              <p:cNvPr id="81" name="Flowchart: Manual Input 80">
                <a:extLst>
                  <a:ext uri="{FF2B5EF4-FFF2-40B4-BE49-F238E27FC236}">
                    <a16:creationId xmlns:a16="http://schemas.microsoft.com/office/drawing/2014/main" id="{AE6EA72B-A625-658A-11DD-5B5F60375640}"/>
                  </a:ext>
                </a:extLst>
              </p:cNvPr>
              <p:cNvSpPr/>
              <p:nvPr/>
            </p:nvSpPr>
            <p:spPr>
              <a:xfrm flipH="1">
                <a:off x="3128042" y="5323705"/>
                <a:ext cx="137160" cy="182880"/>
              </a:xfrm>
              <a:prstGeom prst="flowChartManualInput">
                <a:avLst/>
              </a:prstGeom>
              <a:solidFill>
                <a:srgbClr val="F4811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997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E54614D-3F8C-8571-34A7-0B04F0C0ED2C}"/>
              </a:ext>
            </a:extLst>
          </p:cNvPr>
          <p:cNvGrpSpPr/>
          <p:nvPr/>
        </p:nvGrpSpPr>
        <p:grpSpPr>
          <a:xfrm>
            <a:off x="420171" y="8157630"/>
            <a:ext cx="1484411" cy="4706105"/>
            <a:chOff x="134009" y="1524506"/>
            <a:chExt cx="549782" cy="1743002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0F16C77-32DC-793E-DE9A-1AAFDB36967F}"/>
                </a:ext>
              </a:extLst>
            </p:cNvPr>
            <p:cNvGrpSpPr/>
            <p:nvPr/>
          </p:nvGrpSpPr>
          <p:grpSpPr>
            <a:xfrm rot="607562">
              <a:off x="226591" y="1524506"/>
              <a:ext cx="457200" cy="1459942"/>
              <a:chOff x="1074735" y="3006643"/>
              <a:chExt cx="457200" cy="1459942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99E095A7-2B67-6CF5-AEBB-8CC18C174EA7}"/>
                  </a:ext>
                </a:extLst>
              </p:cNvPr>
              <p:cNvGrpSpPr/>
              <p:nvPr/>
            </p:nvGrpSpPr>
            <p:grpSpPr>
              <a:xfrm>
                <a:off x="1211895" y="3553152"/>
                <a:ext cx="182880" cy="457200"/>
                <a:chOff x="5471610" y="1695684"/>
                <a:chExt cx="182880" cy="457200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7291EE86-C0E3-76DF-1F20-39D0FBA737CF}"/>
                    </a:ext>
                  </a:extLst>
                </p:cNvPr>
                <p:cNvSpPr/>
                <p:nvPr/>
              </p:nvSpPr>
              <p:spPr>
                <a:xfrm>
                  <a:off x="5471610" y="1878564"/>
                  <a:ext cx="182880" cy="91440"/>
                </a:xfrm>
                <a:prstGeom prst="rect">
                  <a:avLst/>
                </a:prstGeom>
                <a:solidFill>
                  <a:srgbClr val="80808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en-US" sz="2700">
                      <a:latin typeface="Georgia" panose="02040502050405020303" pitchFamily="18" charset="0"/>
                      <a:cs typeface="Times New Roman" panose="02020603050405020304" pitchFamily="18" charset="0"/>
                    </a:rPr>
                    <a:t>-</a:t>
                  </a: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F9A7199E-B972-5391-5B7A-B0B86B96C1CA}"/>
                    </a:ext>
                  </a:extLst>
                </p:cNvPr>
                <p:cNvSpPr/>
                <p:nvPr/>
              </p:nvSpPr>
              <p:spPr>
                <a:xfrm>
                  <a:off x="5489898" y="1970004"/>
                  <a:ext cx="146304" cy="182880"/>
                </a:xfrm>
                <a:prstGeom prst="rect">
                  <a:avLst/>
                </a:prstGeom>
                <a:solidFill>
                  <a:srgbClr val="80808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en-US" sz="2700">
                      <a:latin typeface="Georgia" panose="02040502050405020303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E5F72950-CE12-7D7C-7BFE-04E29D2FDCC8}"/>
                    </a:ext>
                  </a:extLst>
                </p:cNvPr>
                <p:cNvSpPr/>
                <p:nvPr/>
              </p:nvSpPr>
              <p:spPr>
                <a:xfrm>
                  <a:off x="5489898" y="1695684"/>
                  <a:ext cx="146304" cy="182880"/>
                </a:xfrm>
                <a:prstGeom prst="rect">
                  <a:avLst/>
                </a:prstGeom>
                <a:solidFill>
                  <a:srgbClr val="80808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en-US" sz="2700">
                      <a:latin typeface="Georgia" panose="02040502050405020303" pitchFamily="18" charset="0"/>
                      <a:cs typeface="Times New Roman" panose="02020603050405020304" pitchFamily="18" charset="0"/>
                    </a:rPr>
                    <a:t>E</a:t>
                  </a:r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CDD6FCB8-3A35-BB19-24D4-779746D12615}"/>
                  </a:ext>
                </a:extLst>
              </p:cNvPr>
              <p:cNvGrpSpPr/>
              <p:nvPr/>
            </p:nvGrpSpPr>
            <p:grpSpPr>
              <a:xfrm>
                <a:off x="1211895" y="3006643"/>
                <a:ext cx="182880" cy="733019"/>
                <a:chOff x="1211895" y="2914376"/>
                <a:chExt cx="182880" cy="733019"/>
              </a:xfrm>
            </p:grpSpPr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93C751FC-2B2D-EAA1-C981-08311ABAD613}"/>
                    </a:ext>
                  </a:extLst>
                </p:cNvPr>
                <p:cNvGrpSpPr/>
                <p:nvPr/>
              </p:nvGrpSpPr>
              <p:grpSpPr>
                <a:xfrm>
                  <a:off x="1211895" y="2914376"/>
                  <a:ext cx="182880" cy="446695"/>
                  <a:chOff x="2945162" y="3241616"/>
                  <a:chExt cx="182880" cy="446695"/>
                </a:xfrm>
              </p:grpSpPr>
              <p:sp>
                <p:nvSpPr>
                  <p:cNvPr id="109" name="Isosceles Triangle 108">
                    <a:extLst>
                      <a:ext uri="{FF2B5EF4-FFF2-40B4-BE49-F238E27FC236}">
                        <a16:creationId xmlns:a16="http://schemas.microsoft.com/office/drawing/2014/main" id="{A685F419-1578-BB14-AB76-1AB1FF2BA363}"/>
                      </a:ext>
                    </a:extLst>
                  </p:cNvPr>
                  <p:cNvSpPr/>
                  <p:nvPr/>
                </p:nvSpPr>
                <p:spPr>
                  <a:xfrm>
                    <a:off x="2945162" y="3241616"/>
                    <a:ext cx="182880" cy="274320"/>
                  </a:xfrm>
                  <a:prstGeom prst="triangle">
                    <a:avLst/>
                  </a:prstGeom>
                  <a:solidFill>
                    <a:srgbClr val="CEB888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997">
                      <a:latin typeface="Georgia" panose="02040502050405020303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13A60C0D-029F-7A3D-C08B-AA61642C27FF}"/>
                      </a:ext>
                    </a:extLst>
                  </p:cNvPr>
                  <p:cNvSpPr/>
                  <p:nvPr/>
                </p:nvSpPr>
                <p:spPr>
                  <a:xfrm>
                    <a:off x="2963450" y="3523719"/>
                    <a:ext cx="146304" cy="164592"/>
                  </a:xfrm>
                  <a:prstGeom prst="rect">
                    <a:avLst/>
                  </a:prstGeom>
                  <a:solidFill>
                    <a:srgbClr val="CEB888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997">
                      <a:latin typeface="Georgia" panose="02040502050405020303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0F4A318-FD29-1F1B-0ED6-9391E171971A}"/>
                    </a:ext>
                  </a:extLst>
                </p:cNvPr>
                <p:cNvSpPr/>
                <p:nvPr/>
              </p:nvSpPr>
              <p:spPr>
                <a:xfrm>
                  <a:off x="1211895" y="3190195"/>
                  <a:ext cx="182880" cy="457200"/>
                </a:xfrm>
                <a:prstGeom prst="rect">
                  <a:avLst/>
                </a:prstGeom>
                <a:solidFill>
                  <a:srgbClr val="782F4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en-US" sz="3780">
                      <a:latin typeface="Georgia" panose="02040502050405020303" pitchFamily="18" charset="0"/>
                      <a:cs typeface="Times New Roman" panose="02020603050405020304" pitchFamily="18" charset="0"/>
                    </a:rPr>
                    <a:t>FSU</a:t>
                  </a:r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6362814A-47EE-515B-067A-34676AC63E06}"/>
                  </a:ext>
                </a:extLst>
              </p:cNvPr>
              <p:cNvGrpSpPr/>
              <p:nvPr/>
            </p:nvGrpSpPr>
            <p:grpSpPr>
              <a:xfrm>
                <a:off x="1074735" y="3827472"/>
                <a:ext cx="457200" cy="639113"/>
                <a:chOff x="1074735" y="4069234"/>
                <a:chExt cx="457200" cy="639113"/>
              </a:xfrm>
            </p:grpSpPr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C2554F31-1CC2-04EB-F336-F894E904473B}"/>
                    </a:ext>
                  </a:extLst>
                </p:cNvPr>
                <p:cNvSpPr/>
                <p:nvPr/>
              </p:nvSpPr>
              <p:spPr>
                <a:xfrm>
                  <a:off x="1211895" y="4525467"/>
                  <a:ext cx="182880" cy="182880"/>
                </a:xfrm>
                <a:prstGeom prst="ellipse">
                  <a:avLst/>
                </a:prstGeom>
                <a:solidFill>
                  <a:srgbClr val="80808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997">
                    <a:latin typeface="Georgia" panose="02040502050405020303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5AFAB1DD-EDD3-E3A4-EA9E-021A7062BA11}"/>
                    </a:ext>
                  </a:extLst>
                </p:cNvPr>
                <p:cNvGrpSpPr/>
                <p:nvPr/>
              </p:nvGrpSpPr>
              <p:grpSpPr>
                <a:xfrm>
                  <a:off x="1074735" y="4069234"/>
                  <a:ext cx="457200" cy="594360"/>
                  <a:chOff x="2808002" y="4918479"/>
                  <a:chExt cx="457200" cy="594360"/>
                </a:xfrm>
              </p:grpSpPr>
              <p:sp>
                <p:nvSpPr>
                  <p:cNvPr id="104" name="Flowchart: Manual Input 103">
                    <a:extLst>
                      <a:ext uri="{FF2B5EF4-FFF2-40B4-BE49-F238E27FC236}">
                        <a16:creationId xmlns:a16="http://schemas.microsoft.com/office/drawing/2014/main" id="{BB8FC4B5-1F65-F5A6-70E6-57B355BFA972}"/>
                      </a:ext>
                    </a:extLst>
                  </p:cNvPr>
                  <p:cNvSpPr/>
                  <p:nvPr/>
                </p:nvSpPr>
                <p:spPr>
                  <a:xfrm>
                    <a:off x="2808002" y="5327100"/>
                    <a:ext cx="137160" cy="182880"/>
                  </a:xfrm>
                  <a:prstGeom prst="flowChartManualInput">
                    <a:avLst/>
                  </a:prstGeom>
                  <a:solidFill>
                    <a:srgbClr val="F4811F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997">
                      <a:latin typeface="Georgia" panose="02040502050405020303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ABB5EA93-6B9E-EB67-3B50-C06A8D9CE94F}"/>
                      </a:ext>
                    </a:extLst>
                  </p:cNvPr>
                  <p:cNvSpPr/>
                  <p:nvPr/>
                </p:nvSpPr>
                <p:spPr>
                  <a:xfrm>
                    <a:off x="2945162" y="4918479"/>
                    <a:ext cx="182880" cy="594360"/>
                  </a:xfrm>
                  <a:prstGeom prst="rect">
                    <a:avLst/>
                  </a:prstGeom>
                  <a:solidFill>
                    <a:srgbClr val="008344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3780">
                        <a:latin typeface="Georgia" panose="02040502050405020303" pitchFamily="18" charset="0"/>
                        <a:cs typeface="Times New Roman" panose="02020603050405020304" pitchFamily="18" charset="0"/>
                      </a:rPr>
                      <a:t>FAMU</a:t>
                    </a:r>
                  </a:p>
                </p:txBody>
              </p:sp>
              <p:sp>
                <p:nvSpPr>
                  <p:cNvPr id="106" name="Flowchart: Manual Input 105">
                    <a:extLst>
                      <a:ext uri="{FF2B5EF4-FFF2-40B4-BE49-F238E27FC236}">
                        <a16:creationId xmlns:a16="http://schemas.microsoft.com/office/drawing/2014/main" id="{18DF51E8-E391-6573-9634-B24ABC9917FC}"/>
                      </a:ext>
                    </a:extLst>
                  </p:cNvPr>
                  <p:cNvSpPr/>
                  <p:nvPr/>
                </p:nvSpPr>
                <p:spPr>
                  <a:xfrm flipH="1">
                    <a:off x="3128042" y="5323705"/>
                    <a:ext cx="137160" cy="182880"/>
                  </a:xfrm>
                  <a:prstGeom prst="flowChartManualInput">
                    <a:avLst/>
                  </a:prstGeom>
                  <a:solidFill>
                    <a:srgbClr val="F4811F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997">
                      <a:latin typeface="Georgia" panose="02040502050405020303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pic>
          <p:nvPicPr>
            <p:cNvPr id="115" name="Graphic 114" descr="Fire with solid fill">
              <a:extLst>
                <a:ext uri="{FF2B5EF4-FFF2-40B4-BE49-F238E27FC236}">
                  <a16:creationId xmlns:a16="http://schemas.microsoft.com/office/drawing/2014/main" id="{D5CF0D2D-1939-5E9E-6DE7-862EFD983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1357199">
              <a:off x="134009" y="2973201"/>
              <a:ext cx="294307" cy="294307"/>
            </a:xfrm>
            <a:prstGeom prst="rect">
              <a:avLst/>
            </a:prstGeom>
          </p:spPr>
        </p:pic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7C84B38-E81E-7C18-F60D-B5190A709317}"/>
              </a:ext>
            </a:extLst>
          </p:cNvPr>
          <p:cNvGrpSpPr/>
          <p:nvPr/>
        </p:nvGrpSpPr>
        <p:grpSpPr>
          <a:xfrm rot="19778748">
            <a:off x="463189" y="1757956"/>
            <a:ext cx="5049198" cy="1234440"/>
            <a:chOff x="10133171" y="1466472"/>
            <a:chExt cx="1870073" cy="45720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70DDB1D-5ADB-02A9-5C56-DEEED92A892B}"/>
                </a:ext>
              </a:extLst>
            </p:cNvPr>
            <p:cNvGrpSpPr/>
            <p:nvPr/>
          </p:nvGrpSpPr>
          <p:grpSpPr>
            <a:xfrm rot="5141732">
              <a:off x="11142138" y="1396957"/>
              <a:ext cx="182880" cy="457200"/>
              <a:chOff x="5471610" y="1695684"/>
              <a:chExt cx="182880" cy="457200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B36DE40-BB81-56FD-96EB-1C970E5BDB45}"/>
                  </a:ext>
                </a:extLst>
              </p:cNvPr>
              <p:cNvSpPr/>
              <p:nvPr/>
            </p:nvSpPr>
            <p:spPr>
              <a:xfrm>
                <a:off x="5471610" y="1878564"/>
                <a:ext cx="182880" cy="91440"/>
              </a:xfrm>
              <a:prstGeom prst="rect">
                <a:avLst/>
              </a:prstGeom>
              <a:solidFill>
                <a:srgbClr val="80808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2700">
                    <a:latin typeface="Georgia" panose="02040502050405020303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87AB84E-4B3B-CC8D-5C6B-706EE9D1E22A}"/>
                  </a:ext>
                </a:extLst>
              </p:cNvPr>
              <p:cNvSpPr/>
              <p:nvPr/>
            </p:nvSpPr>
            <p:spPr>
              <a:xfrm>
                <a:off x="5489898" y="1970004"/>
                <a:ext cx="146304" cy="182880"/>
              </a:xfrm>
              <a:prstGeom prst="rect">
                <a:avLst/>
              </a:prstGeom>
              <a:solidFill>
                <a:srgbClr val="80808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2700">
                    <a:latin typeface="Georgia" panose="02040502050405020303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6E2E3E3-64CC-6678-5A8F-D27084DA113A}"/>
                  </a:ext>
                </a:extLst>
              </p:cNvPr>
              <p:cNvSpPr/>
              <p:nvPr/>
            </p:nvSpPr>
            <p:spPr>
              <a:xfrm>
                <a:off x="5489898" y="1695684"/>
                <a:ext cx="146304" cy="182880"/>
              </a:xfrm>
              <a:prstGeom prst="rect">
                <a:avLst/>
              </a:prstGeom>
              <a:solidFill>
                <a:srgbClr val="80808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2700">
                    <a:latin typeface="Georgia" panose="02040502050405020303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F047487-ACED-8C9A-A631-F9A0E4DE6180}"/>
                </a:ext>
              </a:extLst>
            </p:cNvPr>
            <p:cNvGrpSpPr/>
            <p:nvPr/>
          </p:nvGrpSpPr>
          <p:grpSpPr>
            <a:xfrm rot="5136529">
              <a:off x="11545295" y="1227864"/>
              <a:ext cx="182880" cy="733019"/>
              <a:chOff x="1211895" y="2914376"/>
              <a:chExt cx="182880" cy="733019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938EC2B9-4D9F-A66D-CB5A-E614E07FBAC5}"/>
                  </a:ext>
                </a:extLst>
              </p:cNvPr>
              <p:cNvGrpSpPr/>
              <p:nvPr/>
            </p:nvGrpSpPr>
            <p:grpSpPr>
              <a:xfrm>
                <a:off x="1211895" y="2914376"/>
                <a:ext cx="182880" cy="446695"/>
                <a:chOff x="2945162" y="3241616"/>
                <a:chExt cx="182880" cy="446695"/>
              </a:xfrm>
            </p:grpSpPr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67C90B85-3140-F634-D0D8-E9A353AB4CF9}"/>
                    </a:ext>
                  </a:extLst>
                </p:cNvPr>
                <p:cNvSpPr/>
                <p:nvPr/>
              </p:nvSpPr>
              <p:spPr>
                <a:xfrm>
                  <a:off x="2945162" y="3241616"/>
                  <a:ext cx="182880" cy="274320"/>
                </a:xfrm>
                <a:prstGeom prst="triangle">
                  <a:avLst/>
                </a:prstGeom>
                <a:solidFill>
                  <a:srgbClr val="CEB888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997">
                    <a:latin typeface="Georgia" panose="02040502050405020303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5E8946B3-C12B-E807-1AE5-1639FEDEF849}"/>
                    </a:ext>
                  </a:extLst>
                </p:cNvPr>
                <p:cNvSpPr/>
                <p:nvPr/>
              </p:nvSpPr>
              <p:spPr>
                <a:xfrm>
                  <a:off x="2963450" y="3523719"/>
                  <a:ext cx="146304" cy="164592"/>
                </a:xfrm>
                <a:prstGeom prst="rect">
                  <a:avLst/>
                </a:prstGeom>
                <a:solidFill>
                  <a:srgbClr val="CEB888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997">
                    <a:latin typeface="Georgia" panose="02040502050405020303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8368C46-D3B8-D39D-03AD-ADCB8CD96B77}"/>
                  </a:ext>
                </a:extLst>
              </p:cNvPr>
              <p:cNvSpPr/>
              <p:nvPr/>
            </p:nvSpPr>
            <p:spPr>
              <a:xfrm>
                <a:off x="1211895" y="3190195"/>
                <a:ext cx="182880" cy="457200"/>
              </a:xfrm>
              <a:prstGeom prst="rect">
                <a:avLst/>
              </a:prstGeom>
              <a:solidFill>
                <a:srgbClr val="782F4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3780">
                    <a:latin typeface="Georgia" panose="02040502050405020303" pitchFamily="18" charset="0"/>
                    <a:cs typeface="Times New Roman" panose="02020603050405020304" pitchFamily="18" charset="0"/>
                  </a:rPr>
                  <a:t>FSU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069E02F-DFCD-8B91-1EF1-F9A648F18A57}"/>
                </a:ext>
              </a:extLst>
            </p:cNvPr>
            <p:cNvGrpSpPr/>
            <p:nvPr/>
          </p:nvGrpSpPr>
          <p:grpSpPr>
            <a:xfrm rot="5098841">
              <a:off x="10224128" y="1375515"/>
              <a:ext cx="457200" cy="639113"/>
              <a:chOff x="1074735" y="4069234"/>
              <a:chExt cx="457200" cy="639113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A0CBA84-17A0-D7A3-7D2B-55CF97CD3C6E}"/>
                  </a:ext>
                </a:extLst>
              </p:cNvPr>
              <p:cNvSpPr/>
              <p:nvPr/>
            </p:nvSpPr>
            <p:spPr>
              <a:xfrm>
                <a:off x="1211895" y="4525467"/>
                <a:ext cx="182880" cy="182880"/>
              </a:xfrm>
              <a:prstGeom prst="ellipse">
                <a:avLst/>
              </a:prstGeom>
              <a:solidFill>
                <a:srgbClr val="80808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997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947E20A2-1BAA-1898-CD84-91E7D087C57E}"/>
                  </a:ext>
                </a:extLst>
              </p:cNvPr>
              <p:cNvGrpSpPr/>
              <p:nvPr/>
            </p:nvGrpSpPr>
            <p:grpSpPr>
              <a:xfrm>
                <a:off x="1074735" y="4069234"/>
                <a:ext cx="457200" cy="594360"/>
                <a:chOff x="2808002" y="4918479"/>
                <a:chExt cx="457200" cy="594360"/>
              </a:xfrm>
            </p:grpSpPr>
            <p:sp>
              <p:nvSpPr>
                <p:cNvPr id="64" name="Flowchart: Manual Input 63">
                  <a:extLst>
                    <a:ext uri="{FF2B5EF4-FFF2-40B4-BE49-F238E27FC236}">
                      <a16:creationId xmlns:a16="http://schemas.microsoft.com/office/drawing/2014/main" id="{3BC84874-A7AE-A26A-D608-AA97A089C49A}"/>
                    </a:ext>
                  </a:extLst>
                </p:cNvPr>
                <p:cNvSpPr/>
                <p:nvPr/>
              </p:nvSpPr>
              <p:spPr>
                <a:xfrm>
                  <a:off x="2808002" y="5327100"/>
                  <a:ext cx="137160" cy="182880"/>
                </a:xfrm>
                <a:prstGeom prst="flowChartManualInput">
                  <a:avLst/>
                </a:prstGeom>
                <a:solidFill>
                  <a:srgbClr val="F4811F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997">
                    <a:latin typeface="Georgia" panose="02040502050405020303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5A275D68-46A6-3492-DC29-88C11DD809C7}"/>
                    </a:ext>
                  </a:extLst>
                </p:cNvPr>
                <p:cNvSpPr/>
                <p:nvPr/>
              </p:nvSpPr>
              <p:spPr>
                <a:xfrm>
                  <a:off x="2945162" y="4918479"/>
                  <a:ext cx="182880" cy="594360"/>
                </a:xfrm>
                <a:prstGeom prst="rect">
                  <a:avLst/>
                </a:prstGeom>
                <a:solidFill>
                  <a:srgbClr val="008344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en-US" sz="3780">
                      <a:latin typeface="Georgia" panose="02040502050405020303" pitchFamily="18" charset="0"/>
                      <a:cs typeface="Times New Roman" panose="02020603050405020304" pitchFamily="18" charset="0"/>
                    </a:rPr>
                    <a:t>FAMU</a:t>
                  </a:r>
                </a:p>
              </p:txBody>
            </p:sp>
            <p:sp>
              <p:nvSpPr>
                <p:cNvPr id="66" name="Flowchart: Manual Input 65">
                  <a:extLst>
                    <a:ext uri="{FF2B5EF4-FFF2-40B4-BE49-F238E27FC236}">
                      <a16:creationId xmlns:a16="http://schemas.microsoft.com/office/drawing/2014/main" id="{8E5374E6-1C54-1E3E-C47D-79A64A584ED5}"/>
                    </a:ext>
                  </a:extLst>
                </p:cNvPr>
                <p:cNvSpPr/>
                <p:nvPr/>
              </p:nvSpPr>
              <p:spPr>
                <a:xfrm flipH="1">
                  <a:off x="3128042" y="5323705"/>
                  <a:ext cx="137160" cy="182880"/>
                </a:xfrm>
                <a:prstGeom prst="flowChartManualInput">
                  <a:avLst/>
                </a:prstGeom>
                <a:solidFill>
                  <a:srgbClr val="F4811F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997">
                    <a:latin typeface="Georgia" panose="02040502050405020303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9E5408D1-7E15-20B3-AA38-172E0D65D2F4}"/>
                </a:ext>
              </a:extLst>
            </p:cNvPr>
            <p:cNvGrpSpPr/>
            <p:nvPr/>
          </p:nvGrpSpPr>
          <p:grpSpPr>
            <a:xfrm rot="12117270">
              <a:off x="10822238" y="1568357"/>
              <a:ext cx="157484" cy="172908"/>
              <a:chOff x="2097741" y="538402"/>
              <a:chExt cx="157484" cy="172908"/>
            </a:xfrm>
          </p:grpSpPr>
          <p:sp>
            <p:nvSpPr>
              <p:cNvPr id="130" name="Cloud 129">
                <a:extLst>
                  <a:ext uri="{FF2B5EF4-FFF2-40B4-BE49-F238E27FC236}">
                    <a16:creationId xmlns:a16="http://schemas.microsoft.com/office/drawing/2014/main" id="{74C41F52-EC21-029F-78E4-D493492BCC92}"/>
                  </a:ext>
                </a:extLst>
              </p:cNvPr>
              <p:cNvSpPr/>
              <p:nvPr/>
            </p:nvSpPr>
            <p:spPr>
              <a:xfrm rot="3873808">
                <a:off x="2131344" y="576984"/>
                <a:ext cx="162464" cy="85299"/>
              </a:xfrm>
              <a:prstGeom prst="cloud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997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014D9014-2386-A481-B72F-7D96C3C679B0}"/>
                  </a:ext>
                </a:extLst>
              </p:cNvPr>
              <p:cNvCxnSpPr/>
              <p:nvPr/>
            </p:nvCxnSpPr>
            <p:spPr>
              <a:xfrm flipV="1">
                <a:off x="2097741" y="584947"/>
                <a:ext cx="41429" cy="223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1CC35E24-4602-2F4A-453B-AF0C8D564A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14573" y="637913"/>
                <a:ext cx="49193" cy="263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0669CFB6-A15A-8E11-CFD6-AF721A1DF9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43051" y="694903"/>
                <a:ext cx="39204" cy="164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45FA6268-0138-2E24-C7E0-7E33B0C9EC5C}"/>
              </a:ext>
            </a:extLst>
          </p:cNvPr>
          <p:cNvGrpSpPr/>
          <p:nvPr/>
        </p:nvGrpSpPr>
        <p:grpSpPr>
          <a:xfrm>
            <a:off x="28310468" y="511300"/>
            <a:ext cx="3612791" cy="3982646"/>
            <a:chOff x="10430962" y="153752"/>
            <a:chExt cx="1338071" cy="147505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C82D2FB-480C-9418-1CCE-7F6456D16989}"/>
                </a:ext>
              </a:extLst>
            </p:cNvPr>
            <p:cNvGrpSpPr/>
            <p:nvPr/>
          </p:nvGrpSpPr>
          <p:grpSpPr>
            <a:xfrm rot="501589">
              <a:off x="10430962" y="989693"/>
              <a:ext cx="457200" cy="639113"/>
              <a:chOff x="1248109" y="3947118"/>
              <a:chExt cx="457200" cy="63911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469EDBB-C037-B188-37EF-E75293B81066}"/>
                  </a:ext>
                </a:extLst>
              </p:cNvPr>
              <p:cNvSpPr/>
              <p:nvPr/>
            </p:nvSpPr>
            <p:spPr>
              <a:xfrm>
                <a:off x="1385268" y="4403351"/>
                <a:ext cx="182880" cy="182880"/>
              </a:xfrm>
              <a:prstGeom prst="ellipse">
                <a:avLst/>
              </a:prstGeom>
              <a:solidFill>
                <a:srgbClr val="80808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997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8681A8F-2682-B135-1C9A-C559F4048641}"/>
                  </a:ext>
                </a:extLst>
              </p:cNvPr>
              <p:cNvGrpSpPr/>
              <p:nvPr/>
            </p:nvGrpSpPr>
            <p:grpSpPr>
              <a:xfrm>
                <a:off x="1248109" y="3947118"/>
                <a:ext cx="457200" cy="594360"/>
                <a:chOff x="2981376" y="4796363"/>
                <a:chExt cx="457200" cy="594360"/>
              </a:xfrm>
            </p:grpSpPr>
            <p:sp>
              <p:nvSpPr>
                <p:cNvPr id="42" name="Flowchart: Manual Input 41">
                  <a:extLst>
                    <a:ext uri="{FF2B5EF4-FFF2-40B4-BE49-F238E27FC236}">
                      <a16:creationId xmlns:a16="http://schemas.microsoft.com/office/drawing/2014/main" id="{3CD05FF1-9AA1-029E-5D3E-2394C2262C65}"/>
                    </a:ext>
                  </a:extLst>
                </p:cNvPr>
                <p:cNvSpPr/>
                <p:nvPr/>
              </p:nvSpPr>
              <p:spPr>
                <a:xfrm>
                  <a:off x="2981376" y="5204983"/>
                  <a:ext cx="137160" cy="182880"/>
                </a:xfrm>
                <a:prstGeom prst="flowChartManualInput">
                  <a:avLst/>
                </a:prstGeom>
                <a:solidFill>
                  <a:srgbClr val="F4811F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997">
                    <a:latin typeface="Georgia" panose="02040502050405020303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92374790-C4DB-83F8-7F50-285E35687BEE}"/>
                    </a:ext>
                  </a:extLst>
                </p:cNvPr>
                <p:cNvSpPr/>
                <p:nvPr/>
              </p:nvSpPr>
              <p:spPr>
                <a:xfrm>
                  <a:off x="3118535" y="4796363"/>
                  <a:ext cx="182880" cy="594360"/>
                </a:xfrm>
                <a:prstGeom prst="rect">
                  <a:avLst/>
                </a:prstGeom>
                <a:solidFill>
                  <a:srgbClr val="008344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en-US" sz="3780">
                      <a:latin typeface="Georgia" panose="02040502050405020303" pitchFamily="18" charset="0"/>
                      <a:cs typeface="Times New Roman" panose="02020603050405020304" pitchFamily="18" charset="0"/>
                    </a:rPr>
                    <a:t>FAMU</a:t>
                  </a:r>
                </a:p>
              </p:txBody>
            </p:sp>
            <p:sp>
              <p:nvSpPr>
                <p:cNvPr id="48" name="Flowchart: Manual Input 47">
                  <a:extLst>
                    <a:ext uri="{FF2B5EF4-FFF2-40B4-BE49-F238E27FC236}">
                      <a16:creationId xmlns:a16="http://schemas.microsoft.com/office/drawing/2014/main" id="{77CD9DB8-3AD8-CE08-7173-8415FCCF140A}"/>
                    </a:ext>
                  </a:extLst>
                </p:cNvPr>
                <p:cNvSpPr/>
                <p:nvPr/>
              </p:nvSpPr>
              <p:spPr>
                <a:xfrm flipH="1">
                  <a:off x="3301416" y="5201589"/>
                  <a:ext cx="137160" cy="182880"/>
                </a:xfrm>
                <a:prstGeom prst="flowChartManualInput">
                  <a:avLst/>
                </a:prstGeom>
                <a:solidFill>
                  <a:srgbClr val="F4811F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997">
                    <a:latin typeface="Georgia" panose="02040502050405020303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DADD16EC-939C-F25F-AAEA-4E4D2047647E}"/>
                </a:ext>
              </a:extLst>
            </p:cNvPr>
            <p:cNvGrpSpPr/>
            <p:nvPr/>
          </p:nvGrpSpPr>
          <p:grpSpPr>
            <a:xfrm rot="3783204">
              <a:off x="10857370" y="659721"/>
              <a:ext cx="1288771" cy="534554"/>
              <a:chOff x="10661928" y="3718054"/>
              <a:chExt cx="1288771" cy="534554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8ECC5086-B23E-CFA9-99AA-35DDC8A1883E}"/>
                  </a:ext>
                </a:extLst>
              </p:cNvPr>
              <p:cNvGrpSpPr/>
              <p:nvPr/>
            </p:nvGrpSpPr>
            <p:grpSpPr>
              <a:xfrm rot="3748119">
                <a:off x="10799088" y="3932568"/>
                <a:ext cx="182880" cy="457200"/>
                <a:chOff x="5471610" y="1695684"/>
                <a:chExt cx="182880" cy="457200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BA76272-C3D8-CB95-D24D-25275A8FF3DA}"/>
                    </a:ext>
                  </a:extLst>
                </p:cNvPr>
                <p:cNvSpPr/>
                <p:nvPr/>
              </p:nvSpPr>
              <p:spPr>
                <a:xfrm>
                  <a:off x="5471610" y="1878564"/>
                  <a:ext cx="182880" cy="91440"/>
                </a:xfrm>
                <a:prstGeom prst="rect">
                  <a:avLst/>
                </a:prstGeom>
                <a:solidFill>
                  <a:srgbClr val="80808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en-US" sz="2700">
                      <a:latin typeface="Georgia" panose="02040502050405020303" pitchFamily="18" charset="0"/>
                      <a:cs typeface="Times New Roman" panose="02020603050405020304" pitchFamily="18" charset="0"/>
                    </a:rPr>
                    <a:t>-</a:t>
                  </a:r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996141E-104D-0D56-9E8C-46BA9C49B021}"/>
                    </a:ext>
                  </a:extLst>
                </p:cNvPr>
                <p:cNvSpPr/>
                <p:nvPr/>
              </p:nvSpPr>
              <p:spPr>
                <a:xfrm>
                  <a:off x="5489898" y="1970004"/>
                  <a:ext cx="146304" cy="182880"/>
                </a:xfrm>
                <a:prstGeom prst="rect">
                  <a:avLst/>
                </a:prstGeom>
                <a:solidFill>
                  <a:srgbClr val="80808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en-US" sz="2700">
                      <a:latin typeface="Georgia" panose="02040502050405020303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D9E8C3E1-EC91-480A-5B18-876C5A31139F}"/>
                    </a:ext>
                  </a:extLst>
                </p:cNvPr>
                <p:cNvSpPr/>
                <p:nvPr/>
              </p:nvSpPr>
              <p:spPr>
                <a:xfrm>
                  <a:off x="5489898" y="1695684"/>
                  <a:ext cx="146304" cy="182880"/>
                </a:xfrm>
                <a:prstGeom prst="rect">
                  <a:avLst/>
                </a:prstGeom>
                <a:solidFill>
                  <a:srgbClr val="80808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en-US" sz="2700">
                      <a:latin typeface="Georgia" panose="02040502050405020303" pitchFamily="18" charset="0"/>
                      <a:cs typeface="Times New Roman" panose="02020603050405020304" pitchFamily="18" charset="0"/>
                    </a:rPr>
                    <a:t>E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98122CE-1A3C-0AC6-CC85-4E1C8D30BDC8}"/>
                  </a:ext>
                </a:extLst>
              </p:cNvPr>
              <p:cNvGrpSpPr/>
              <p:nvPr/>
            </p:nvGrpSpPr>
            <p:grpSpPr>
              <a:xfrm rot="3760771">
                <a:off x="11492750" y="3442984"/>
                <a:ext cx="182880" cy="733019"/>
                <a:chOff x="1211895" y="2914376"/>
                <a:chExt cx="182880" cy="733019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CAAC92A7-8835-FE5C-16DD-27BF6E65D2E7}"/>
                    </a:ext>
                  </a:extLst>
                </p:cNvPr>
                <p:cNvGrpSpPr/>
                <p:nvPr/>
              </p:nvGrpSpPr>
              <p:grpSpPr>
                <a:xfrm>
                  <a:off x="1211895" y="2914376"/>
                  <a:ext cx="182880" cy="446695"/>
                  <a:chOff x="2945162" y="3241616"/>
                  <a:chExt cx="182880" cy="446695"/>
                </a:xfrm>
              </p:grpSpPr>
              <p:sp>
                <p:nvSpPr>
                  <p:cNvPr id="28" name="Isosceles Triangle 27">
                    <a:extLst>
                      <a:ext uri="{FF2B5EF4-FFF2-40B4-BE49-F238E27FC236}">
                        <a16:creationId xmlns:a16="http://schemas.microsoft.com/office/drawing/2014/main" id="{7B0F08F9-D3AE-8711-824C-F902EB35C6C9}"/>
                      </a:ext>
                    </a:extLst>
                  </p:cNvPr>
                  <p:cNvSpPr/>
                  <p:nvPr/>
                </p:nvSpPr>
                <p:spPr>
                  <a:xfrm>
                    <a:off x="2945162" y="3241616"/>
                    <a:ext cx="182880" cy="274320"/>
                  </a:xfrm>
                  <a:prstGeom prst="triangle">
                    <a:avLst/>
                  </a:prstGeom>
                  <a:solidFill>
                    <a:srgbClr val="CEB888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997">
                      <a:latin typeface="Georgia" panose="02040502050405020303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FF9C6AD7-7148-B218-FF78-FF978F2E69DF}"/>
                      </a:ext>
                    </a:extLst>
                  </p:cNvPr>
                  <p:cNvSpPr/>
                  <p:nvPr/>
                </p:nvSpPr>
                <p:spPr>
                  <a:xfrm>
                    <a:off x="2963450" y="3523719"/>
                    <a:ext cx="146304" cy="164592"/>
                  </a:xfrm>
                  <a:prstGeom prst="rect">
                    <a:avLst/>
                  </a:prstGeom>
                  <a:solidFill>
                    <a:srgbClr val="CEB888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997">
                      <a:latin typeface="Georgia" panose="02040502050405020303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473428B1-0A8C-3442-9E6B-6E97125A2CA9}"/>
                    </a:ext>
                  </a:extLst>
                </p:cNvPr>
                <p:cNvSpPr/>
                <p:nvPr/>
              </p:nvSpPr>
              <p:spPr>
                <a:xfrm>
                  <a:off x="1211895" y="3190195"/>
                  <a:ext cx="182880" cy="457200"/>
                </a:xfrm>
                <a:prstGeom prst="rect">
                  <a:avLst/>
                </a:prstGeom>
                <a:solidFill>
                  <a:srgbClr val="782F4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en-US" sz="3780">
                      <a:latin typeface="Georgia" panose="02040502050405020303" pitchFamily="18" charset="0"/>
                      <a:cs typeface="Times New Roman" panose="02020603050405020304" pitchFamily="18" charset="0"/>
                    </a:rPr>
                    <a:t>FSU</a:t>
                  </a:r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1C8DA327-FB0E-0919-F6D1-0844DAFEC3D2}"/>
                  </a:ext>
                </a:extLst>
              </p:cNvPr>
              <p:cNvGrpSpPr/>
              <p:nvPr/>
            </p:nvGrpSpPr>
            <p:grpSpPr>
              <a:xfrm>
                <a:off x="11083970" y="3921734"/>
                <a:ext cx="157484" cy="172908"/>
                <a:chOff x="2097741" y="538402"/>
                <a:chExt cx="157484" cy="172908"/>
              </a:xfrm>
            </p:grpSpPr>
            <p:sp>
              <p:nvSpPr>
                <p:cNvPr id="121" name="Cloud 120">
                  <a:extLst>
                    <a:ext uri="{FF2B5EF4-FFF2-40B4-BE49-F238E27FC236}">
                      <a16:creationId xmlns:a16="http://schemas.microsoft.com/office/drawing/2014/main" id="{17CF9C0E-9E33-8CD6-1FB2-F6B7E69AA113}"/>
                    </a:ext>
                  </a:extLst>
                </p:cNvPr>
                <p:cNvSpPr/>
                <p:nvPr/>
              </p:nvSpPr>
              <p:spPr>
                <a:xfrm rot="3873808">
                  <a:off x="2131344" y="576984"/>
                  <a:ext cx="162464" cy="85299"/>
                </a:xfrm>
                <a:prstGeom prst="cloud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997">
                    <a:latin typeface="Georgia" panose="02040502050405020303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6B3DFD74-02C6-6BC5-D25C-423E3F40632D}"/>
                    </a:ext>
                  </a:extLst>
                </p:cNvPr>
                <p:cNvCxnSpPr/>
                <p:nvPr/>
              </p:nvCxnSpPr>
              <p:spPr>
                <a:xfrm flipV="1">
                  <a:off x="2097741" y="584947"/>
                  <a:ext cx="41429" cy="2235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A02A06D1-9F1F-D18D-A19E-77B1F327C1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14573" y="637913"/>
                  <a:ext cx="49193" cy="26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C8B99E54-DE45-EEA0-39FA-0A1C7DE017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43051" y="694903"/>
                  <a:ext cx="39204" cy="164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D74A4CE-0B9B-91D3-4861-964DF303CA7A}"/>
                </a:ext>
              </a:extLst>
            </p:cNvPr>
            <p:cNvCxnSpPr>
              <a:cxnSpLocks/>
              <a:stCxn id="43" idx="0"/>
            </p:cNvCxnSpPr>
            <p:nvPr/>
          </p:nvCxnSpPr>
          <p:spPr>
            <a:xfrm flipV="1">
              <a:off x="10706022" y="368248"/>
              <a:ext cx="40297" cy="6248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9B7E142-DC9B-4C3B-29E4-983EB192002A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H="1" flipV="1">
              <a:off x="10743289" y="364467"/>
              <a:ext cx="227248" cy="1387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D9C3C9A-3C8C-6B13-A78D-44ED76C36A8E}"/>
                </a:ext>
              </a:extLst>
            </p:cNvPr>
            <p:cNvGrpSpPr/>
            <p:nvPr/>
          </p:nvGrpSpPr>
          <p:grpSpPr>
            <a:xfrm>
              <a:off x="10629124" y="153752"/>
              <a:ext cx="228600" cy="232481"/>
              <a:chOff x="10629124" y="153752"/>
              <a:chExt cx="228600" cy="232481"/>
            </a:xfrm>
            <a:solidFill>
              <a:srgbClr val="2525F7"/>
            </a:solidFill>
          </p:grpSpPr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FEB2F393-3E5C-14AE-8C8E-954FCE930D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29124" y="263420"/>
                <a:ext cx="130060" cy="122813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4337BA9-022E-4982-102A-0DC64867FB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46319" y="242288"/>
                <a:ext cx="0" cy="13337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D6D85809-00E2-D384-20B7-1024AB591F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49350" y="252854"/>
                <a:ext cx="93636" cy="122813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Flowchart: Delay 159">
                <a:extLst>
                  <a:ext uri="{FF2B5EF4-FFF2-40B4-BE49-F238E27FC236}">
                    <a16:creationId xmlns:a16="http://schemas.microsoft.com/office/drawing/2014/main" id="{ABB32E03-0135-5C27-AAC7-6792F09DC884}"/>
                  </a:ext>
                </a:extLst>
              </p:cNvPr>
              <p:cNvSpPr/>
              <p:nvPr/>
            </p:nvSpPr>
            <p:spPr>
              <a:xfrm rot="16200000">
                <a:off x="10674844" y="108032"/>
                <a:ext cx="137160" cy="228600"/>
              </a:xfrm>
              <a:prstGeom prst="flowChartDelay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997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5EAF1D96-7E5F-FFAC-6732-5F4B3D4C9E86}"/>
              </a:ext>
            </a:extLst>
          </p:cNvPr>
          <p:cNvGrpSpPr/>
          <p:nvPr/>
        </p:nvGrpSpPr>
        <p:grpSpPr>
          <a:xfrm>
            <a:off x="28374138" y="6943264"/>
            <a:ext cx="4278880" cy="7339648"/>
            <a:chOff x="10550561" y="2502967"/>
            <a:chExt cx="1584771" cy="2718389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1FCB63CE-4EC3-D68D-8B60-7FB017EE0589}"/>
                </a:ext>
              </a:extLst>
            </p:cNvPr>
            <p:cNvGrpSpPr/>
            <p:nvPr/>
          </p:nvGrpSpPr>
          <p:grpSpPr>
            <a:xfrm rot="3166525">
              <a:off x="11293710" y="3807798"/>
              <a:ext cx="182880" cy="457200"/>
              <a:chOff x="5471610" y="1695684"/>
              <a:chExt cx="182880" cy="4572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445D0C29-DEF4-1AD0-6F08-72039F9FDCB4}"/>
                  </a:ext>
                </a:extLst>
              </p:cNvPr>
              <p:cNvSpPr/>
              <p:nvPr/>
            </p:nvSpPr>
            <p:spPr>
              <a:xfrm>
                <a:off x="5471610" y="1878564"/>
                <a:ext cx="182880" cy="91440"/>
              </a:xfrm>
              <a:prstGeom prst="rect">
                <a:avLst/>
              </a:prstGeom>
              <a:solidFill>
                <a:srgbClr val="80808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2700">
                    <a:latin typeface="Georgia" panose="02040502050405020303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E7078E8E-3671-1D02-53E7-8F21FDB5009D}"/>
                  </a:ext>
                </a:extLst>
              </p:cNvPr>
              <p:cNvSpPr/>
              <p:nvPr/>
            </p:nvSpPr>
            <p:spPr>
              <a:xfrm>
                <a:off x="5489898" y="1970004"/>
                <a:ext cx="146304" cy="182880"/>
              </a:xfrm>
              <a:prstGeom prst="rect">
                <a:avLst/>
              </a:prstGeom>
              <a:solidFill>
                <a:srgbClr val="80808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2700">
                    <a:latin typeface="Georgia" panose="02040502050405020303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4018154F-72C9-3F17-64B8-59339A7B00D2}"/>
                  </a:ext>
                </a:extLst>
              </p:cNvPr>
              <p:cNvSpPr/>
              <p:nvPr/>
            </p:nvSpPr>
            <p:spPr>
              <a:xfrm>
                <a:off x="5489898" y="1695684"/>
                <a:ext cx="146304" cy="182880"/>
              </a:xfrm>
              <a:prstGeom prst="rect">
                <a:avLst/>
              </a:prstGeom>
              <a:solidFill>
                <a:srgbClr val="80808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2700">
                    <a:latin typeface="Georgia" panose="02040502050405020303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95BCD538-51A0-2B4E-CCFD-D5C11DDE9890}"/>
                </a:ext>
              </a:extLst>
            </p:cNvPr>
            <p:cNvGrpSpPr/>
            <p:nvPr/>
          </p:nvGrpSpPr>
          <p:grpSpPr>
            <a:xfrm rot="10294900">
              <a:off x="11835719" y="3875237"/>
              <a:ext cx="182880" cy="733019"/>
              <a:chOff x="1211895" y="2914376"/>
              <a:chExt cx="182880" cy="733019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3746F39F-2F00-6307-0A2C-A9D5C64FC545}"/>
                  </a:ext>
                </a:extLst>
              </p:cNvPr>
              <p:cNvGrpSpPr/>
              <p:nvPr/>
            </p:nvGrpSpPr>
            <p:grpSpPr>
              <a:xfrm>
                <a:off x="1211895" y="2914376"/>
                <a:ext cx="182880" cy="446695"/>
                <a:chOff x="2945162" y="3241616"/>
                <a:chExt cx="182880" cy="446695"/>
              </a:xfrm>
            </p:grpSpPr>
            <p:sp>
              <p:nvSpPr>
                <p:cNvPr id="168" name="Isosceles Triangle 167">
                  <a:extLst>
                    <a:ext uri="{FF2B5EF4-FFF2-40B4-BE49-F238E27FC236}">
                      <a16:creationId xmlns:a16="http://schemas.microsoft.com/office/drawing/2014/main" id="{FF1B42F5-99BE-961B-F3A7-9DDE35FAEDC5}"/>
                    </a:ext>
                  </a:extLst>
                </p:cNvPr>
                <p:cNvSpPr/>
                <p:nvPr/>
              </p:nvSpPr>
              <p:spPr>
                <a:xfrm>
                  <a:off x="2945162" y="3241616"/>
                  <a:ext cx="182880" cy="274320"/>
                </a:xfrm>
                <a:prstGeom prst="triangle">
                  <a:avLst/>
                </a:prstGeom>
                <a:solidFill>
                  <a:srgbClr val="CEB888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997">
                    <a:latin typeface="Georgia" panose="02040502050405020303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0C2E75B9-6714-DBAA-3371-D0BDDCA946B4}"/>
                    </a:ext>
                  </a:extLst>
                </p:cNvPr>
                <p:cNvSpPr/>
                <p:nvPr/>
              </p:nvSpPr>
              <p:spPr>
                <a:xfrm>
                  <a:off x="2963450" y="3523719"/>
                  <a:ext cx="146304" cy="164592"/>
                </a:xfrm>
                <a:prstGeom prst="rect">
                  <a:avLst/>
                </a:prstGeom>
                <a:solidFill>
                  <a:srgbClr val="CEB888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997">
                    <a:latin typeface="Georgia" panose="02040502050405020303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D2075E04-3C53-C3D1-25BC-3FD0A6D7CD0D}"/>
                  </a:ext>
                </a:extLst>
              </p:cNvPr>
              <p:cNvSpPr/>
              <p:nvPr/>
            </p:nvSpPr>
            <p:spPr>
              <a:xfrm>
                <a:off x="1211895" y="3190195"/>
                <a:ext cx="182880" cy="457200"/>
              </a:xfrm>
              <a:prstGeom prst="rect">
                <a:avLst/>
              </a:prstGeom>
              <a:solidFill>
                <a:srgbClr val="782F4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3780">
                    <a:latin typeface="Georgia" panose="02040502050405020303" pitchFamily="18" charset="0"/>
                    <a:cs typeface="Times New Roman" panose="02020603050405020304" pitchFamily="18" charset="0"/>
                  </a:rPr>
                  <a:t>FSU</a:t>
                </a:r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4ADCED2A-7866-C5DA-7217-3D933A698C45}"/>
                </a:ext>
              </a:extLst>
            </p:cNvPr>
            <p:cNvGrpSpPr/>
            <p:nvPr/>
          </p:nvGrpSpPr>
          <p:grpSpPr>
            <a:xfrm rot="585284">
              <a:off x="10550561" y="4582244"/>
              <a:ext cx="457200" cy="639112"/>
              <a:chOff x="1074735" y="4069235"/>
              <a:chExt cx="457200" cy="639112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D77A383C-8F34-B1B5-4075-3E84EF565EDF}"/>
                  </a:ext>
                </a:extLst>
              </p:cNvPr>
              <p:cNvSpPr/>
              <p:nvPr/>
            </p:nvSpPr>
            <p:spPr>
              <a:xfrm>
                <a:off x="1211895" y="4525467"/>
                <a:ext cx="182880" cy="182880"/>
              </a:xfrm>
              <a:prstGeom prst="ellipse">
                <a:avLst/>
              </a:prstGeom>
              <a:solidFill>
                <a:srgbClr val="80808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997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078C4315-42BB-C2E3-83A3-D2E9EE5CA45B}"/>
                  </a:ext>
                </a:extLst>
              </p:cNvPr>
              <p:cNvGrpSpPr/>
              <p:nvPr/>
            </p:nvGrpSpPr>
            <p:grpSpPr>
              <a:xfrm>
                <a:off x="1074735" y="4069235"/>
                <a:ext cx="457200" cy="594360"/>
                <a:chOff x="2808002" y="4918480"/>
                <a:chExt cx="457200" cy="594360"/>
              </a:xfrm>
            </p:grpSpPr>
            <p:sp>
              <p:nvSpPr>
                <p:cNvPr id="173" name="Flowchart: Manual Input 172">
                  <a:extLst>
                    <a:ext uri="{FF2B5EF4-FFF2-40B4-BE49-F238E27FC236}">
                      <a16:creationId xmlns:a16="http://schemas.microsoft.com/office/drawing/2014/main" id="{F79A4CD8-C973-E826-9B57-C7029F9E2965}"/>
                    </a:ext>
                  </a:extLst>
                </p:cNvPr>
                <p:cNvSpPr/>
                <p:nvPr/>
              </p:nvSpPr>
              <p:spPr>
                <a:xfrm>
                  <a:off x="2808002" y="5327100"/>
                  <a:ext cx="137160" cy="182880"/>
                </a:xfrm>
                <a:prstGeom prst="flowChartManualInput">
                  <a:avLst/>
                </a:prstGeom>
                <a:solidFill>
                  <a:srgbClr val="F4811F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997">
                    <a:latin typeface="Georgia" panose="02040502050405020303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6F8BD6AD-99B3-D403-AF58-263989C300A8}"/>
                    </a:ext>
                  </a:extLst>
                </p:cNvPr>
                <p:cNvSpPr/>
                <p:nvPr/>
              </p:nvSpPr>
              <p:spPr>
                <a:xfrm>
                  <a:off x="2945163" y="4918480"/>
                  <a:ext cx="182880" cy="594360"/>
                </a:xfrm>
                <a:prstGeom prst="rect">
                  <a:avLst/>
                </a:prstGeom>
                <a:solidFill>
                  <a:srgbClr val="008344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en-US" sz="3780">
                      <a:latin typeface="Georgia" panose="02040502050405020303" pitchFamily="18" charset="0"/>
                      <a:cs typeface="Times New Roman" panose="02020603050405020304" pitchFamily="18" charset="0"/>
                    </a:rPr>
                    <a:t>FAMU</a:t>
                  </a:r>
                </a:p>
              </p:txBody>
            </p:sp>
            <p:sp>
              <p:nvSpPr>
                <p:cNvPr id="175" name="Flowchart: Manual Input 174">
                  <a:extLst>
                    <a:ext uri="{FF2B5EF4-FFF2-40B4-BE49-F238E27FC236}">
                      <a16:creationId xmlns:a16="http://schemas.microsoft.com/office/drawing/2014/main" id="{E5488699-2A27-0755-8C37-BE603BBBD428}"/>
                    </a:ext>
                  </a:extLst>
                </p:cNvPr>
                <p:cNvSpPr/>
                <p:nvPr/>
              </p:nvSpPr>
              <p:spPr>
                <a:xfrm flipH="1">
                  <a:off x="3128042" y="5323705"/>
                  <a:ext cx="137160" cy="182880"/>
                </a:xfrm>
                <a:prstGeom prst="flowChartManualInput">
                  <a:avLst/>
                </a:prstGeom>
                <a:solidFill>
                  <a:srgbClr val="F4811F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997">
                    <a:latin typeface="Georgia" panose="02040502050405020303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5A25D416-466F-CC3B-039A-CC09D371F169}"/>
                </a:ext>
              </a:extLst>
            </p:cNvPr>
            <p:cNvCxnSpPr>
              <a:cxnSpLocks/>
              <a:stCxn id="174" idx="0"/>
            </p:cNvCxnSpPr>
            <p:nvPr/>
          </p:nvCxnSpPr>
          <p:spPr>
            <a:xfrm flipH="1" flipV="1">
              <a:off x="10801290" y="3974576"/>
              <a:ext cx="32014" cy="6122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9A35480-625E-4D6C-4897-BFA5722FE53E}"/>
                </a:ext>
              </a:extLst>
            </p:cNvPr>
            <p:cNvCxnSpPr>
              <a:cxnSpLocks/>
              <a:stCxn id="163" idx="2"/>
            </p:cNvCxnSpPr>
            <p:nvPr/>
          </p:nvCxnSpPr>
          <p:spPr>
            <a:xfrm flipH="1" flipV="1">
              <a:off x="10801290" y="3978357"/>
              <a:ext cx="401833" cy="1963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874E83F4-1A12-9DFC-EDB2-8AA35D7042F5}"/>
                </a:ext>
              </a:extLst>
            </p:cNvPr>
            <p:cNvGrpSpPr/>
            <p:nvPr/>
          </p:nvGrpSpPr>
          <p:grpSpPr>
            <a:xfrm>
              <a:off x="10684095" y="3752661"/>
              <a:ext cx="228600" cy="232481"/>
              <a:chOff x="10629124" y="153752"/>
              <a:chExt cx="228600" cy="232481"/>
            </a:xfrm>
            <a:solidFill>
              <a:srgbClr val="2525F7"/>
            </a:solidFill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C32E9FB0-F29A-85BC-136A-9E3D1A2838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29124" y="263420"/>
                <a:ext cx="130060" cy="122813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74CE8F09-31C2-741E-9C78-6E5DE5F20F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46319" y="242288"/>
                <a:ext cx="0" cy="13337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D718EFD8-CAAF-94FA-CDC8-3B8A23AD1A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49350" y="252854"/>
                <a:ext cx="93636" cy="122813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Flowchart: Delay 182">
                <a:extLst>
                  <a:ext uri="{FF2B5EF4-FFF2-40B4-BE49-F238E27FC236}">
                    <a16:creationId xmlns:a16="http://schemas.microsoft.com/office/drawing/2014/main" id="{79784C23-A2BE-03A7-0A6E-75307E13272F}"/>
                  </a:ext>
                </a:extLst>
              </p:cNvPr>
              <p:cNvSpPr/>
              <p:nvPr/>
            </p:nvSpPr>
            <p:spPr>
              <a:xfrm rot="16200000">
                <a:off x="10674844" y="108032"/>
                <a:ext cx="137160" cy="228600"/>
              </a:xfrm>
              <a:prstGeom prst="flowChartDelay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997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35FC5E1B-3D33-F3FB-2FA6-2C460F674CE0}"/>
                </a:ext>
              </a:extLst>
            </p:cNvPr>
            <p:cNvCxnSpPr>
              <a:cxnSpLocks/>
              <a:stCxn id="164" idx="0"/>
            </p:cNvCxnSpPr>
            <p:nvPr/>
          </p:nvCxnSpPr>
          <p:spPr>
            <a:xfrm flipV="1">
              <a:off x="11567177" y="3244006"/>
              <a:ext cx="175490" cy="6541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7FB4699C-3CEA-76AC-9B59-25AB73CE4C8A}"/>
                </a:ext>
              </a:extLst>
            </p:cNvPr>
            <p:cNvCxnSpPr>
              <a:cxnSpLocks/>
              <a:stCxn id="167" idx="2"/>
            </p:cNvCxnSpPr>
            <p:nvPr/>
          </p:nvCxnSpPr>
          <p:spPr>
            <a:xfrm flipH="1" flipV="1">
              <a:off x="11742667" y="3250289"/>
              <a:ext cx="130835" cy="6288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4EAB7DE3-3FC4-F494-8252-AD47C5CD8960}"/>
                </a:ext>
              </a:extLst>
            </p:cNvPr>
            <p:cNvGrpSpPr/>
            <p:nvPr/>
          </p:nvGrpSpPr>
          <p:grpSpPr>
            <a:xfrm>
              <a:off x="11324080" y="2502967"/>
              <a:ext cx="811252" cy="759000"/>
              <a:chOff x="10662758" y="178468"/>
              <a:chExt cx="194966" cy="218145"/>
            </a:xfrm>
            <a:solidFill>
              <a:srgbClr val="2525F7"/>
            </a:solidFill>
          </p:grpSpPr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EF0D40CB-ED48-80F3-E244-874AAC197A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5130" y="290912"/>
                <a:ext cx="98223" cy="104454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5BD07EDC-8560-65DA-782C-7B1BEE9B97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63353" y="261987"/>
                <a:ext cx="0" cy="133379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3BC851E5-9152-B813-E26D-59FEDC1310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63354" y="284169"/>
                <a:ext cx="94370" cy="112444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Flowchart: Delay 200">
                <a:extLst>
                  <a:ext uri="{FF2B5EF4-FFF2-40B4-BE49-F238E27FC236}">
                    <a16:creationId xmlns:a16="http://schemas.microsoft.com/office/drawing/2014/main" id="{28590B19-2F84-D83B-A918-D722A4ED2F86}"/>
                  </a:ext>
                </a:extLst>
              </p:cNvPr>
              <p:cNvSpPr/>
              <p:nvPr/>
            </p:nvSpPr>
            <p:spPr>
              <a:xfrm rot="16200000">
                <a:off x="10704019" y="137207"/>
                <a:ext cx="112444" cy="194966"/>
              </a:xfrm>
              <a:prstGeom prst="flowChartDelay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997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14" name="Rectangle: Rounded Corners 213">
            <a:extLst>
              <a:ext uri="{FF2B5EF4-FFF2-40B4-BE49-F238E27FC236}">
                <a16:creationId xmlns:a16="http://schemas.microsoft.com/office/drawing/2014/main" id="{41251A1A-4E9A-FE42-DF14-8250893639D6}"/>
              </a:ext>
            </a:extLst>
          </p:cNvPr>
          <p:cNvSpPr/>
          <p:nvPr/>
        </p:nvSpPr>
        <p:spPr>
          <a:xfrm>
            <a:off x="5563174" y="177515"/>
            <a:ext cx="22531740" cy="2797214"/>
          </a:xfrm>
          <a:prstGeom prst="roundRect">
            <a:avLst/>
          </a:prstGeom>
          <a:solidFill>
            <a:srgbClr val="C8E7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100" b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NASA Student Launch</a:t>
            </a:r>
          </a:p>
          <a:p>
            <a:pPr algn="ctr"/>
            <a:r>
              <a:rPr lang="en-US" sz="3200" b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Jedreck Acquissa, Peyton Breland, Dylan Gardner, Mark </a:t>
            </a:r>
            <a:r>
              <a:rPr lang="en-US" sz="3200" b="1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Ioffredo</a:t>
            </a:r>
            <a:r>
              <a:rPr lang="en-US" sz="3200" b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Zachary </a:t>
            </a:r>
            <a:r>
              <a:rPr lang="en-US" sz="3200" b="1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Isriel</a:t>
            </a:r>
            <a:r>
              <a:rPr lang="en-US" sz="3200" b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1A59F08-2468-65AF-D4F3-B7045FF43724}"/>
              </a:ext>
            </a:extLst>
          </p:cNvPr>
          <p:cNvGrpSpPr/>
          <p:nvPr/>
        </p:nvGrpSpPr>
        <p:grpSpPr>
          <a:xfrm>
            <a:off x="5778195" y="329753"/>
            <a:ext cx="23088345" cy="2431696"/>
            <a:chOff x="5679757" y="368127"/>
            <a:chExt cx="23088345" cy="2431696"/>
          </a:xfrm>
        </p:grpSpPr>
        <p:pic>
          <p:nvPicPr>
            <p:cNvPr id="1026" name="Picture 2" descr="Team 301">
              <a:extLst>
                <a:ext uri="{FF2B5EF4-FFF2-40B4-BE49-F238E27FC236}">
                  <a16:creationId xmlns:a16="http://schemas.microsoft.com/office/drawing/2014/main" id="{A978F4E6-D51F-D478-3CEE-0F56239058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9757" y="368127"/>
              <a:ext cx="2306734" cy="2431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Symbols of NASA | NASA">
              <a:extLst>
                <a:ext uri="{FF2B5EF4-FFF2-40B4-BE49-F238E27FC236}">
                  <a16:creationId xmlns:a16="http://schemas.microsoft.com/office/drawing/2014/main" id="{605D1900-C5D7-C2E5-9023-858FE628D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9377" y="374326"/>
              <a:ext cx="4548725" cy="2402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948764B9-F8A9-CC45-51DF-ECABCE996E2A}"/>
              </a:ext>
            </a:extLst>
          </p:cNvPr>
          <p:cNvSpPr/>
          <p:nvPr/>
        </p:nvSpPr>
        <p:spPr>
          <a:xfrm>
            <a:off x="18379387" y="3132818"/>
            <a:ext cx="9567137" cy="1048939"/>
          </a:xfrm>
          <a:prstGeom prst="roundRect">
            <a:avLst/>
          </a:prstGeom>
          <a:solidFill>
            <a:srgbClr val="C8E7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Modeling &amp; Simulations</a:t>
            </a:r>
          </a:p>
        </p:txBody>
      </p:sp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E61DE0B2-C13B-4CC1-CEFF-CCE3F3D68AF9}"/>
              </a:ext>
            </a:extLst>
          </p:cNvPr>
          <p:cNvSpPr/>
          <p:nvPr/>
        </p:nvSpPr>
        <p:spPr>
          <a:xfrm>
            <a:off x="3216421" y="12378809"/>
            <a:ext cx="5797691" cy="1048939"/>
          </a:xfrm>
          <a:prstGeom prst="roundRect">
            <a:avLst/>
          </a:prstGeom>
          <a:solidFill>
            <a:srgbClr val="C8E7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AB2F4C5C-CFE7-8E15-9717-703AF863B17E}"/>
              </a:ext>
            </a:extLst>
          </p:cNvPr>
          <p:cNvSpPr txBox="1"/>
          <p:nvPr/>
        </p:nvSpPr>
        <p:spPr>
          <a:xfrm>
            <a:off x="3235440" y="4368252"/>
            <a:ext cx="5759573" cy="75768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100">
                <a:latin typeface="Georgia" panose="02040502050405020303" pitchFamily="18" charset="0"/>
                <a:cs typeface="Times New Roman" panose="02020603050405020304" pitchFamily="18" charset="0"/>
              </a:rPr>
              <a:t>The objective of this project is to fly a high-power solid rocket to an altitude of 4,600 ft that will deploy a payload capable of receiving RF commands and performing tasks, after the flight vehicle has safely recovered.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7B34921F-B7A6-B56F-0CD8-885D95E3B208}"/>
              </a:ext>
            </a:extLst>
          </p:cNvPr>
          <p:cNvSpPr/>
          <p:nvPr/>
        </p:nvSpPr>
        <p:spPr>
          <a:xfrm>
            <a:off x="3216381" y="3132818"/>
            <a:ext cx="5797691" cy="1048939"/>
          </a:xfrm>
          <a:prstGeom prst="roundRect">
            <a:avLst/>
          </a:prstGeom>
          <a:solidFill>
            <a:srgbClr val="C8E7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Objective</a:t>
            </a:r>
          </a:p>
        </p:txBody>
      </p:sp>
      <p:pic>
        <p:nvPicPr>
          <p:cNvPr id="83" name="Picture 82" descr="A picture containing text, screenshot, device&#10;&#10;Description automatically generated">
            <a:extLst>
              <a:ext uri="{FF2B5EF4-FFF2-40B4-BE49-F238E27FC236}">
                <a16:creationId xmlns:a16="http://schemas.microsoft.com/office/drawing/2014/main" id="{EFAFE468-98E5-337B-3A7F-103DF2DEAA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3140" y="6908879"/>
            <a:ext cx="11378729" cy="3861219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7" name="TextBox 226">
            <a:extLst>
              <a:ext uri="{FF2B5EF4-FFF2-40B4-BE49-F238E27FC236}">
                <a16:creationId xmlns:a16="http://schemas.microsoft.com/office/drawing/2014/main" id="{D22F37EE-BE64-2FB1-FB75-FCBF01734846}"/>
              </a:ext>
            </a:extLst>
          </p:cNvPr>
          <p:cNvSpPr txBox="1"/>
          <p:nvPr/>
        </p:nvSpPr>
        <p:spPr>
          <a:xfrm>
            <a:off x="3235480" y="13523931"/>
            <a:ext cx="5759573" cy="56866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100">
                <a:latin typeface="Georgia" panose="02040502050405020303" pitchFamily="18" charset="0"/>
                <a:cs typeface="Times New Roman" panose="02020603050405020304" pitchFamily="18" charset="0"/>
              </a:rPr>
              <a:t>NASA Student Launch aims to build foundational knowledge and inspire the newest generation of space explorers, the Artemis Generation.</a:t>
            </a:r>
          </a:p>
        </p:txBody>
      </p:sp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id="{0CA8964F-09B3-C5FA-46D5-F7FE022119AA}"/>
              </a:ext>
            </a:extLst>
          </p:cNvPr>
          <p:cNvSpPr/>
          <p:nvPr/>
        </p:nvSpPr>
        <p:spPr>
          <a:xfrm>
            <a:off x="18340880" y="12908026"/>
            <a:ext cx="9567137" cy="1048939"/>
          </a:xfrm>
          <a:prstGeom prst="roundRect">
            <a:avLst/>
          </a:prstGeom>
          <a:solidFill>
            <a:srgbClr val="C8E7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Future Work</a:t>
            </a:r>
          </a:p>
        </p:txBody>
      </p:sp>
      <p:pic>
        <p:nvPicPr>
          <p:cNvPr id="84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976A529-DF9A-2B91-0759-6573661562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31599" y="7010769"/>
            <a:ext cx="11378729" cy="3657434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2286D8E7-C96C-8884-A167-96279838F269}"/>
              </a:ext>
            </a:extLst>
          </p:cNvPr>
          <p:cNvSpPr txBox="1"/>
          <p:nvPr/>
        </p:nvSpPr>
        <p:spPr>
          <a:xfrm>
            <a:off x="18340880" y="14053148"/>
            <a:ext cx="9567137" cy="4988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62953" indent="-462953">
              <a:buFont typeface="Arial" panose="020B0604020202020204" pitchFamily="34" charset="0"/>
              <a:buChar char="•"/>
            </a:pPr>
            <a:r>
              <a:rPr lang="en-US" sz="4100">
                <a:latin typeface="Georgia" panose="02040502050405020303" pitchFamily="18" charset="0"/>
                <a:cs typeface="Times New Roman" panose="02020603050405020304" pitchFamily="18" charset="0"/>
              </a:rPr>
              <a:t>Assemble and test the subscale flight vehicle to obtain an accurate real-time flight profile.</a:t>
            </a:r>
          </a:p>
          <a:p>
            <a:pPr marL="462953" indent="-462953">
              <a:buFont typeface="Arial" panose="020B0604020202020204" pitchFamily="34" charset="0"/>
              <a:buChar char="•"/>
            </a:pPr>
            <a:r>
              <a:rPr lang="en-US" sz="4100">
                <a:latin typeface="Georgia" panose="02040502050405020303" pitchFamily="18" charset="0"/>
                <a:cs typeface="Times New Roman" panose="02020603050405020304" pitchFamily="18" charset="0"/>
              </a:rPr>
              <a:t>Facilitate STEM Engagement events with HS/MS STEM clubs in the Leon County community </a:t>
            </a:r>
          </a:p>
          <a:p>
            <a:r>
              <a:rPr lang="en-US" sz="4100">
                <a:latin typeface="Georgia" panose="02040502050405020303" pitchFamily="18" charset="0"/>
                <a:cs typeface="Times New Roman" panose="02020603050405020304" pitchFamily="18" charset="0"/>
              </a:rPr>
              <a:t>  </a:t>
            </a: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FFD9D066-B8F7-CA38-C5D7-4A89275BFF26}"/>
              </a:ext>
            </a:extLst>
          </p:cNvPr>
          <p:cNvCxnSpPr>
            <a:cxnSpLocks/>
          </p:cNvCxnSpPr>
          <p:nvPr/>
        </p:nvCxnSpPr>
        <p:spPr>
          <a:xfrm flipV="1">
            <a:off x="11796280" y="4062228"/>
            <a:ext cx="403860" cy="3242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2D68039D-F1BD-509F-6584-8F2AA60F0BC4}"/>
              </a:ext>
            </a:extLst>
          </p:cNvPr>
          <p:cNvSpPr txBox="1"/>
          <p:nvPr/>
        </p:nvSpPr>
        <p:spPr>
          <a:xfrm>
            <a:off x="12133497" y="3754440"/>
            <a:ext cx="119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eorgia" panose="02040502050405020303" pitchFamily="18" charset="0"/>
                <a:cs typeface="Times New Roman" panose="02020603050405020304" pitchFamily="18" charset="0"/>
              </a:rPr>
              <a:t>Nosecone 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DD6258C-FEFF-F2DA-3287-92383D6AD0CA}"/>
              </a:ext>
            </a:extLst>
          </p:cNvPr>
          <p:cNvCxnSpPr>
            <a:cxnSpLocks/>
          </p:cNvCxnSpPr>
          <p:nvPr/>
        </p:nvCxnSpPr>
        <p:spPr>
          <a:xfrm>
            <a:off x="15065175" y="7099839"/>
            <a:ext cx="195900" cy="1129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EE470134-83D9-4134-8343-90E8A28AB93B}"/>
              </a:ext>
            </a:extLst>
          </p:cNvPr>
          <p:cNvSpPr txBox="1"/>
          <p:nvPr/>
        </p:nvSpPr>
        <p:spPr>
          <a:xfrm>
            <a:off x="9822224" y="6302107"/>
            <a:ext cx="116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eorgia" panose="02040502050405020303" pitchFamily="18" charset="0"/>
                <a:cs typeface="Times New Roman" panose="02020603050405020304" pitchFamily="18" charset="0"/>
              </a:rPr>
              <a:t>Payload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866211F-9E92-2444-555B-F2C75ADC84AC}"/>
              </a:ext>
            </a:extLst>
          </p:cNvPr>
          <p:cNvCxnSpPr>
            <a:cxnSpLocks/>
          </p:cNvCxnSpPr>
          <p:nvPr/>
        </p:nvCxnSpPr>
        <p:spPr>
          <a:xfrm flipH="1">
            <a:off x="10823143" y="12057808"/>
            <a:ext cx="448403" cy="1639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BB006B25-45A2-C3F6-D968-36AC2DA5545D}"/>
              </a:ext>
            </a:extLst>
          </p:cNvPr>
          <p:cNvSpPr txBox="1"/>
          <p:nvPr/>
        </p:nvSpPr>
        <p:spPr>
          <a:xfrm>
            <a:off x="9696835" y="11902554"/>
            <a:ext cx="128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Georgia" panose="02040502050405020303" pitchFamily="18" charset="0"/>
                <a:cs typeface="Times New Roman" panose="02020603050405020304" pitchFamily="18" charset="0"/>
              </a:rPr>
              <a:t>Thrust Structure 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5A67B208-CBA4-D421-22B0-659E1BDC14C8}"/>
              </a:ext>
            </a:extLst>
          </p:cNvPr>
          <p:cNvCxnSpPr>
            <a:cxnSpLocks/>
          </p:cNvCxnSpPr>
          <p:nvPr/>
        </p:nvCxnSpPr>
        <p:spPr>
          <a:xfrm flipH="1">
            <a:off x="10722864" y="13681197"/>
            <a:ext cx="83599" cy="1951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28B172A-D22D-E4DC-DAF4-C517C4AFF435}"/>
              </a:ext>
            </a:extLst>
          </p:cNvPr>
          <p:cNvSpPr txBox="1"/>
          <p:nvPr/>
        </p:nvSpPr>
        <p:spPr>
          <a:xfrm>
            <a:off x="9850519" y="13848768"/>
            <a:ext cx="183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Georgia" panose="02040502050405020303" pitchFamily="18" charset="0"/>
                <a:cs typeface="Times New Roman" panose="02020603050405020304" pitchFamily="18" charset="0"/>
              </a:rPr>
              <a:t>Fin Configuration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FA32D9A-7C86-A15B-EE0F-FBCE97689375}"/>
              </a:ext>
            </a:extLst>
          </p:cNvPr>
          <p:cNvCxnSpPr>
            <a:cxnSpLocks/>
          </p:cNvCxnSpPr>
          <p:nvPr/>
        </p:nvCxnSpPr>
        <p:spPr>
          <a:xfrm>
            <a:off x="10654146" y="6635704"/>
            <a:ext cx="625581" cy="498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115111AB-CDED-3633-41EE-964254C15A52}"/>
              </a:ext>
            </a:extLst>
          </p:cNvPr>
          <p:cNvSpPr txBox="1"/>
          <p:nvPr/>
        </p:nvSpPr>
        <p:spPr>
          <a:xfrm>
            <a:off x="13951228" y="6610966"/>
            <a:ext cx="1451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Georgia" panose="02040502050405020303" pitchFamily="18" charset="0"/>
                <a:cs typeface="Times New Roman" panose="02020603050405020304" pitchFamily="18" charset="0"/>
              </a:rPr>
              <a:t>Payload </a:t>
            </a:r>
          </a:p>
          <a:p>
            <a:pPr algn="ctr"/>
            <a:r>
              <a:rPr lang="en-US">
                <a:latin typeface="Georgia" panose="02040502050405020303" pitchFamily="18" charset="0"/>
                <a:cs typeface="Times New Roman" panose="02020603050405020304" pitchFamily="18" charset="0"/>
              </a:rPr>
              <a:t>Bay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7EFF9A91-0B53-92D6-894D-BAAB7282570A}"/>
              </a:ext>
            </a:extLst>
          </p:cNvPr>
          <p:cNvCxnSpPr>
            <a:cxnSpLocks/>
          </p:cNvCxnSpPr>
          <p:nvPr/>
        </p:nvCxnSpPr>
        <p:spPr>
          <a:xfrm>
            <a:off x="10646160" y="11307556"/>
            <a:ext cx="831771" cy="6719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3B49B002-E836-3DF9-2C5A-1B97A8EF0E38}"/>
              </a:ext>
            </a:extLst>
          </p:cNvPr>
          <p:cNvSpPr txBox="1"/>
          <p:nvPr/>
        </p:nvSpPr>
        <p:spPr>
          <a:xfrm>
            <a:off x="9540936" y="10693566"/>
            <a:ext cx="1451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Georgia" panose="02040502050405020303" pitchFamily="18" charset="0"/>
                <a:cs typeface="Times New Roman" panose="02020603050405020304" pitchFamily="18" charset="0"/>
              </a:rPr>
              <a:t>Aerotech L850W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BBDAC13-B8BA-7A17-60FD-563344918853}"/>
              </a:ext>
            </a:extLst>
          </p:cNvPr>
          <p:cNvSpPr txBox="1"/>
          <p:nvPr/>
        </p:nvSpPr>
        <p:spPr>
          <a:xfrm>
            <a:off x="18340880" y="9807432"/>
            <a:ext cx="9567137" cy="2894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100">
                <a:latin typeface="Georgia" panose="02040502050405020303" pitchFamily="18" charset="0"/>
                <a:cs typeface="Times New Roman" panose="02020603050405020304" pitchFamily="18" charset="0"/>
              </a:rPr>
              <a:t>OpenRocket Simulation, SolidWorks, and Creo were all used to test the vehicle’s flight performance and conduct FEA/CFD simulations.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18531DD-B0B2-23C5-3397-05D0FAFAF65C}"/>
              </a:ext>
            </a:extLst>
          </p:cNvPr>
          <p:cNvCxnSpPr>
            <a:cxnSpLocks/>
            <a:stCxn id="117" idx="5"/>
            <a:endCxn id="136" idx="0"/>
          </p:cNvCxnSpPr>
          <p:nvPr/>
        </p:nvCxnSpPr>
        <p:spPr>
          <a:xfrm>
            <a:off x="12127012" y="10072894"/>
            <a:ext cx="1593776" cy="46848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>
            <a:extLst>
              <a:ext uri="{FF2B5EF4-FFF2-40B4-BE49-F238E27FC236}">
                <a16:creationId xmlns:a16="http://schemas.microsoft.com/office/drawing/2014/main" id="{C53E62CA-856B-857B-C55E-BF7196C72408}"/>
              </a:ext>
            </a:extLst>
          </p:cNvPr>
          <p:cNvSpPr/>
          <p:nvPr/>
        </p:nvSpPr>
        <p:spPr>
          <a:xfrm>
            <a:off x="10822756" y="8766204"/>
            <a:ext cx="1528031" cy="1530883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5DBB1D3-E446-FCB5-96B0-15F768371B3B}"/>
              </a:ext>
            </a:extLst>
          </p:cNvPr>
          <p:cNvSpPr/>
          <p:nvPr/>
        </p:nvSpPr>
        <p:spPr>
          <a:xfrm>
            <a:off x="9691895" y="14757792"/>
            <a:ext cx="8057786" cy="1048939"/>
          </a:xfrm>
          <a:prstGeom prst="roundRect">
            <a:avLst/>
          </a:prstGeom>
          <a:solidFill>
            <a:srgbClr val="C8E7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AV Bay (Sub-scale)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EA0BCAE-357D-0324-005F-E0E3DA81275F}"/>
              </a:ext>
            </a:extLst>
          </p:cNvPr>
          <p:cNvCxnSpPr>
            <a:cxnSpLocks/>
          </p:cNvCxnSpPr>
          <p:nvPr/>
        </p:nvCxnSpPr>
        <p:spPr>
          <a:xfrm flipV="1">
            <a:off x="15025044" y="13852574"/>
            <a:ext cx="276708" cy="2146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37F08425-1927-696D-BD7D-712169B09B2B}"/>
              </a:ext>
            </a:extLst>
          </p:cNvPr>
          <p:cNvSpPr txBox="1"/>
          <p:nvPr/>
        </p:nvSpPr>
        <p:spPr>
          <a:xfrm>
            <a:off x="14327820" y="13978850"/>
            <a:ext cx="116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eorgia" panose="02040502050405020303" pitchFamily="18" charset="0"/>
                <a:cs typeface="Times New Roman" panose="02020603050405020304" pitchFamily="18" charset="0"/>
              </a:rPr>
              <a:t>Tail-cone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141B67CA-28CA-78A2-B359-0118F41E4DF4}"/>
              </a:ext>
            </a:extLst>
          </p:cNvPr>
          <p:cNvCxnSpPr>
            <a:cxnSpLocks/>
          </p:cNvCxnSpPr>
          <p:nvPr/>
        </p:nvCxnSpPr>
        <p:spPr>
          <a:xfrm>
            <a:off x="14872314" y="11490520"/>
            <a:ext cx="723142" cy="5327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2A10D2FF-AF70-9695-2968-028394657330}"/>
              </a:ext>
            </a:extLst>
          </p:cNvPr>
          <p:cNvSpPr txBox="1"/>
          <p:nvPr/>
        </p:nvSpPr>
        <p:spPr>
          <a:xfrm>
            <a:off x="14062914" y="10882887"/>
            <a:ext cx="122779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Georgia" panose="02040502050405020303" pitchFamily="18" charset="0"/>
                <a:cs typeface="Times New Roman" panose="02020603050405020304" pitchFamily="18" charset="0"/>
              </a:rPr>
              <a:t>Motor </a:t>
            </a:r>
          </a:p>
          <a:p>
            <a:pPr algn="ctr"/>
            <a:r>
              <a:rPr lang="en-US">
                <a:latin typeface="Georgia" panose="02040502050405020303" pitchFamily="18" charset="0"/>
                <a:cs typeface="Times New Roman" panose="02020603050405020304" pitchFamily="18" charset="0"/>
              </a:rPr>
              <a:t>Case</a:t>
            </a:r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6F55EAB-C1DE-D851-5775-B30D46DF1A8E}"/>
              </a:ext>
            </a:extLst>
          </p:cNvPr>
          <p:cNvCxnSpPr>
            <a:cxnSpLocks/>
          </p:cNvCxnSpPr>
          <p:nvPr/>
        </p:nvCxnSpPr>
        <p:spPr>
          <a:xfrm flipV="1">
            <a:off x="15750211" y="9529047"/>
            <a:ext cx="620500" cy="5332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2936C8E-2EC8-8E87-DABF-AF1A91D30227}"/>
              </a:ext>
            </a:extLst>
          </p:cNvPr>
          <p:cNvCxnSpPr>
            <a:cxnSpLocks/>
          </p:cNvCxnSpPr>
          <p:nvPr/>
        </p:nvCxnSpPr>
        <p:spPr>
          <a:xfrm>
            <a:off x="15633109" y="8669372"/>
            <a:ext cx="685883" cy="6063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EC579A7E-8F39-6D89-C885-63A86FEF6952}"/>
              </a:ext>
            </a:extLst>
          </p:cNvPr>
          <p:cNvCxnSpPr>
            <a:cxnSpLocks/>
            <a:endCxn id="1025" idx="0"/>
          </p:cNvCxnSpPr>
          <p:nvPr/>
        </p:nvCxnSpPr>
        <p:spPr>
          <a:xfrm>
            <a:off x="15558544" y="5811515"/>
            <a:ext cx="1393716" cy="34170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B39AE562-5D22-E960-4AD8-29B05B73F4F9}"/>
              </a:ext>
            </a:extLst>
          </p:cNvPr>
          <p:cNvCxnSpPr>
            <a:cxnSpLocks/>
            <a:endCxn id="1025" idx="2"/>
          </p:cNvCxnSpPr>
          <p:nvPr/>
        </p:nvCxnSpPr>
        <p:spPr>
          <a:xfrm flipV="1">
            <a:off x="15782711" y="9597883"/>
            <a:ext cx="1169549" cy="18544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>
            <a:extLst>
              <a:ext uri="{FF2B5EF4-FFF2-40B4-BE49-F238E27FC236}">
                <a16:creationId xmlns:a16="http://schemas.microsoft.com/office/drawing/2014/main" id="{B17ED9D0-9400-2686-59DC-A8F52A986CBA}"/>
              </a:ext>
            </a:extLst>
          </p:cNvPr>
          <p:cNvSpPr txBox="1"/>
          <p:nvPr/>
        </p:nvSpPr>
        <p:spPr>
          <a:xfrm>
            <a:off x="16226675" y="9228551"/>
            <a:ext cx="145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eorgia" panose="02040502050405020303" pitchFamily="18" charset="0"/>
                <a:cs typeface="Times New Roman" panose="02020603050405020304" pitchFamily="18" charset="0"/>
              </a:rPr>
              <a:t>Bulkheads</a:t>
            </a:r>
          </a:p>
        </p:txBody>
      </p:sp>
      <p:cxnSp>
        <p:nvCxnSpPr>
          <p:cNvPr id="1032" name="Straight Connector 1031">
            <a:extLst>
              <a:ext uri="{FF2B5EF4-FFF2-40B4-BE49-F238E27FC236}">
                <a16:creationId xmlns:a16="http://schemas.microsoft.com/office/drawing/2014/main" id="{36204100-9B78-C4B4-23BF-A58FF2E8E682}"/>
              </a:ext>
            </a:extLst>
          </p:cNvPr>
          <p:cNvCxnSpPr>
            <a:cxnSpLocks/>
          </p:cNvCxnSpPr>
          <p:nvPr/>
        </p:nvCxnSpPr>
        <p:spPr>
          <a:xfrm flipV="1">
            <a:off x="15877090" y="4044713"/>
            <a:ext cx="338270" cy="3375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TextBox 1034">
            <a:extLst>
              <a:ext uri="{FF2B5EF4-FFF2-40B4-BE49-F238E27FC236}">
                <a16:creationId xmlns:a16="http://schemas.microsoft.com/office/drawing/2014/main" id="{C5A45BBD-5554-580A-B3CF-8A424776648B}"/>
              </a:ext>
            </a:extLst>
          </p:cNvPr>
          <p:cNvSpPr txBox="1"/>
          <p:nvPr/>
        </p:nvSpPr>
        <p:spPr>
          <a:xfrm>
            <a:off x="16054297" y="3439280"/>
            <a:ext cx="101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Georgia" panose="02040502050405020303" pitchFamily="18" charset="0"/>
                <a:cs typeface="Times New Roman" panose="02020603050405020304" pitchFamily="18" charset="0"/>
              </a:rPr>
              <a:t>Camera House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79B42499-E1EC-A2D9-5619-4E3E2748D3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9358312" y="16247007"/>
            <a:ext cx="3566160" cy="2898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75E8BB6D-039F-293E-34C7-9237796EFD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51280" y="16322039"/>
            <a:ext cx="5019589" cy="2697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1" name="Picture 140" descr="Chart, line chart&#10;&#10;Description automatically generated">
            <a:extLst>
              <a:ext uri="{FF2B5EF4-FFF2-40B4-BE49-F238E27FC236}">
                <a16:creationId xmlns:a16="http://schemas.microsoft.com/office/drawing/2014/main" id="{AB98B222-E2DE-814E-E122-40BF60A253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521" y="4434949"/>
            <a:ext cx="9274616" cy="5205630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0F789E4-CDD7-8081-D410-41376E46790D}"/>
              </a:ext>
            </a:extLst>
          </p:cNvPr>
          <p:cNvCxnSpPr>
            <a:cxnSpLocks/>
          </p:cNvCxnSpPr>
          <p:nvPr/>
        </p:nvCxnSpPr>
        <p:spPr>
          <a:xfrm flipV="1">
            <a:off x="11820609" y="7415015"/>
            <a:ext cx="379531" cy="4968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CC63D566-EDF0-C4FB-5F70-9F8D650EF791}"/>
              </a:ext>
            </a:extLst>
          </p:cNvPr>
          <p:cNvSpPr txBox="1"/>
          <p:nvPr/>
        </p:nvSpPr>
        <p:spPr>
          <a:xfrm>
            <a:off x="12111649" y="6850926"/>
            <a:ext cx="1353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eorgia" panose="02040502050405020303" pitchFamily="18" charset="0"/>
                <a:cs typeface="Times New Roman" panose="02020603050405020304" pitchFamily="18" charset="0"/>
              </a:rPr>
              <a:t>Main</a:t>
            </a:r>
          </a:p>
          <a:p>
            <a:r>
              <a:rPr lang="en-US">
                <a:latin typeface="Georgia" panose="02040502050405020303" pitchFamily="18" charset="0"/>
                <a:cs typeface="Times New Roman" panose="02020603050405020304" pitchFamily="18" charset="0"/>
              </a:rPr>
              <a:t>Parachute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4AA0DE-FD23-8444-B658-FE26F83BA88B}"/>
              </a:ext>
            </a:extLst>
          </p:cNvPr>
          <p:cNvSpPr txBox="1"/>
          <p:nvPr/>
        </p:nvSpPr>
        <p:spPr>
          <a:xfrm>
            <a:off x="9697646" y="9563353"/>
            <a:ext cx="1353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eorgia" panose="02040502050405020303" pitchFamily="18" charset="0"/>
                <a:cs typeface="Times New Roman" panose="02020603050405020304" pitchFamily="18" charset="0"/>
              </a:rPr>
              <a:t>Drogue</a:t>
            </a:r>
          </a:p>
          <a:p>
            <a:r>
              <a:rPr lang="en-US">
                <a:latin typeface="Georgia" panose="02040502050405020303" pitchFamily="18" charset="0"/>
                <a:cs typeface="Times New Roman" panose="02020603050405020304" pitchFamily="18" charset="0"/>
              </a:rPr>
              <a:t>Parachute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92183CF9-D9BA-51A3-5774-A21EA635F5D9}"/>
              </a:ext>
            </a:extLst>
          </p:cNvPr>
          <p:cNvCxnSpPr>
            <a:cxnSpLocks/>
          </p:cNvCxnSpPr>
          <p:nvPr/>
        </p:nvCxnSpPr>
        <p:spPr>
          <a:xfrm>
            <a:off x="10822756" y="10124167"/>
            <a:ext cx="717395" cy="4097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1033">
            <a:extLst>
              <a:ext uri="{FF2B5EF4-FFF2-40B4-BE49-F238E27FC236}">
                <a16:creationId xmlns:a16="http://schemas.microsoft.com/office/drawing/2014/main" id="{D66D922B-5837-54C1-9565-60F70E3A32E6}"/>
              </a:ext>
            </a:extLst>
          </p:cNvPr>
          <p:cNvSpPr txBox="1"/>
          <p:nvPr/>
        </p:nvSpPr>
        <p:spPr>
          <a:xfrm>
            <a:off x="15877090" y="13701851"/>
            <a:ext cx="183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Georgia" panose="02040502050405020303" pitchFamily="18" charset="0"/>
                <a:cs typeface="Times New Roman" panose="02020603050405020304" pitchFamily="18" charset="0"/>
              </a:rPr>
              <a:t>Fin Configuration</a:t>
            </a:r>
          </a:p>
        </p:txBody>
      </p:sp>
      <p:cxnSp>
        <p:nvCxnSpPr>
          <p:cNvPr id="1038" name="Straight Connector 1037">
            <a:extLst>
              <a:ext uri="{FF2B5EF4-FFF2-40B4-BE49-F238E27FC236}">
                <a16:creationId xmlns:a16="http://schemas.microsoft.com/office/drawing/2014/main" id="{2F2847C1-A904-9826-5B06-6DD24BB09F1B}"/>
              </a:ext>
            </a:extLst>
          </p:cNvPr>
          <p:cNvCxnSpPr>
            <a:cxnSpLocks/>
          </p:cNvCxnSpPr>
          <p:nvPr/>
        </p:nvCxnSpPr>
        <p:spPr>
          <a:xfrm>
            <a:off x="16073759" y="13470190"/>
            <a:ext cx="487725" cy="3782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829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f9c84c-bc51-4137-81b3-cf4c47e1240b" xsi:nil="true"/>
    <lcf76f155ced4ddcb4097134ff3c332f xmlns="50de9d39-e8ea-4582-8b77-64f3298c7f0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D19B6AC5A9D4DB7CF00E95C67CF87" ma:contentTypeVersion="12" ma:contentTypeDescription="Create a new document." ma:contentTypeScope="" ma:versionID="ed11ebf616640b3b8520f03a5991abe6">
  <xsd:schema xmlns:xsd="http://www.w3.org/2001/XMLSchema" xmlns:xs="http://www.w3.org/2001/XMLSchema" xmlns:p="http://schemas.microsoft.com/office/2006/metadata/properties" xmlns:ns2="50de9d39-e8ea-4582-8b77-64f3298c7f06" xmlns:ns3="f3f9c84c-bc51-4137-81b3-cf4c47e1240b" targetNamespace="http://schemas.microsoft.com/office/2006/metadata/properties" ma:root="true" ma:fieldsID="2637916c4aaf64a8ff82551abd37a0f2" ns2:_="" ns3:_="">
    <xsd:import namespace="50de9d39-e8ea-4582-8b77-64f3298c7f06"/>
    <xsd:import namespace="f3f9c84c-bc51-4137-81b3-cf4c47e124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e9d39-e8ea-4582-8b77-64f3298c7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43b83bf-5a34-45d0-bf74-ccf924154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9c84c-bc51-4137-81b3-cf4c47e1240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a790973a-b3ac-4d17-bba3-02cea22d72c4}" ma:internalName="TaxCatchAll" ma:showField="CatchAllData" ma:web="f3f9c84c-bc51-4137-81b3-cf4c47e124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3D0B86-F70E-4A42-8710-9DA5760ADAF1}">
  <ds:schemaRefs>
    <ds:schemaRef ds:uri="50de9d39-e8ea-4582-8b77-64f3298c7f06"/>
    <ds:schemaRef ds:uri="http://purl.org/dc/terms/"/>
    <ds:schemaRef ds:uri="http://purl.org/dc/dcmitype/"/>
    <ds:schemaRef ds:uri="f3f9c84c-bc51-4137-81b3-cf4c47e1240b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1732370-C526-49FD-9740-2082DE7BB2FD}"/>
</file>

<file path=customXml/itemProps3.xml><?xml version="1.0" encoding="utf-8"?>
<ds:datastoreItem xmlns:ds="http://schemas.openxmlformats.org/officeDocument/2006/customXml" ds:itemID="{24E75E96-A96A-4B5F-AD7F-192D38C001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196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Jedreck Acquissa</dc:creator>
  <cp:lastModifiedBy>Peyton Breland</cp:lastModifiedBy>
  <cp:revision>1</cp:revision>
  <dcterms:created xsi:type="dcterms:W3CDTF">2013-07-15T20:26:40Z</dcterms:created>
  <dcterms:modified xsi:type="dcterms:W3CDTF">2023-01-26T01:00:49Z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0x0101006EBD19B6AC5A9D4DB7CF00E95C67CF87</vt:lpwstr>
  </property>
  <property fmtid="{D5CDD505-2E9C-101B-9397-08002B2CF9AE}" pid="3" name="MediaServiceImageTags">
    <vt:lpwstr/>
  </property>
</Properties>
</file>